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8800425" cy="432006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7663" indent="87313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95325" indent="174625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42988" indent="260350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90650" indent="347663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5F6"/>
    <a:srgbClr val="396C9C"/>
    <a:srgbClr val="3D638A"/>
    <a:srgbClr val="476D94"/>
    <a:srgbClr val="006600"/>
    <a:srgbClr val="663300"/>
    <a:srgbClr val="96D230"/>
    <a:srgbClr val="8CD226"/>
    <a:srgbClr val="96D226"/>
    <a:srgbClr val="95A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0" d="100"/>
          <a:sy n="30" d="100"/>
        </p:scale>
        <p:origin x="546" y="138"/>
      </p:cViewPr>
      <p:guideLst>
        <p:guide orient="horz" pos="13607"/>
        <p:guide pos="9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86000" y="685800"/>
            <a:ext cx="228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C10438-CB5E-414F-9356-643B019B0C7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2997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766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9532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429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906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41383" algn="l" defTabSz="696553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6pPr>
    <a:lvl7pPr marL="2089660" algn="l" defTabSz="696553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7pPr>
    <a:lvl8pPr marL="2437937" algn="l" defTabSz="696553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8pPr>
    <a:lvl9pPr marL="2786213" algn="l" defTabSz="696553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0EBD2B-1722-45D0-9B82-E7EC63B76525}" type="slidenum">
              <a:rPr lang="pt-BR" altLang="pt-BR" sz="1200" smtClean="0"/>
              <a:pPr>
                <a:spcBef>
                  <a:spcPct val="0"/>
                </a:spcBef>
              </a:pPr>
              <a:t>1</a:t>
            </a:fld>
            <a:endParaRPr lang="pt-BR" altLang="pt-BR" sz="1200" smtClean="0"/>
          </a:p>
        </p:txBody>
      </p:sp>
      <p:sp>
        <p:nvSpPr>
          <p:cNvPr id="30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pt-BR" altLang="pt-BR" sz="952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5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006" y="13420518"/>
            <a:ext cx="24480419" cy="9259514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006" y="24480229"/>
            <a:ext cx="20160414" cy="11040662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 algn="ctr">
              <a:buNone/>
              <a:defRPr/>
            </a:lvl1pPr>
            <a:lvl2pPr marL="325087" indent="0" algn="ctr">
              <a:buNone/>
              <a:defRPr/>
            </a:lvl2pPr>
            <a:lvl3pPr marL="650175" indent="0" algn="ctr">
              <a:buNone/>
              <a:defRPr/>
            </a:lvl3pPr>
            <a:lvl4pPr marL="975262" indent="0" algn="ctr">
              <a:buNone/>
              <a:defRPr/>
            </a:lvl4pPr>
            <a:lvl5pPr marL="1300350" indent="0" algn="ctr">
              <a:buNone/>
              <a:defRPr/>
            </a:lvl5pPr>
            <a:lvl6pPr marL="1625437" indent="0" algn="ctr">
              <a:buNone/>
              <a:defRPr/>
            </a:lvl6pPr>
            <a:lvl7pPr marL="1950525" indent="0" algn="ctr">
              <a:buNone/>
              <a:defRPr/>
            </a:lvl7pPr>
            <a:lvl8pPr marL="2275612" indent="0" algn="ctr">
              <a:buNone/>
              <a:defRPr/>
            </a:lvl8pPr>
            <a:lvl9pPr marL="26007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49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8" y="1729441"/>
            <a:ext cx="25921190" cy="7200786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39618" y="10080017"/>
            <a:ext cx="25921190" cy="28510598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45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0802" y="1729445"/>
            <a:ext cx="6480008" cy="36861170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39619" y="1729445"/>
            <a:ext cx="19330353" cy="36861170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78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8" y="1729441"/>
            <a:ext cx="25921190" cy="7200786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9618" y="10080017"/>
            <a:ext cx="25921190" cy="28510598"/>
          </a:xfrm>
          <a:prstGeom prst="rect">
            <a:avLst/>
          </a:prstGeom>
        </p:spPr>
        <p:txBody>
          <a:bodyPr lIns="73152" tIns="36576" rIns="73152" bIns="36576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50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452" y="27760858"/>
            <a:ext cx="24480419" cy="8579169"/>
          </a:xfrm>
          <a:prstGeom prst="rect">
            <a:avLst/>
          </a:prstGeom>
        </p:spPr>
        <p:txBody>
          <a:bodyPr lIns="73152" tIns="36576" rIns="73152" bIns="36576" anchor="t"/>
          <a:lstStyle>
            <a:lvl1pPr algn="l">
              <a:defRPr sz="2844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452" y="18310848"/>
            <a:ext cx="24480419" cy="9450011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422"/>
            </a:lvl1pPr>
            <a:lvl2pPr marL="325087" indent="0">
              <a:buNone/>
              <a:defRPr sz="1244"/>
            </a:lvl2pPr>
            <a:lvl3pPr marL="650175" indent="0">
              <a:buNone/>
              <a:defRPr sz="1155"/>
            </a:lvl3pPr>
            <a:lvl4pPr marL="975262" indent="0">
              <a:buNone/>
              <a:defRPr sz="978"/>
            </a:lvl4pPr>
            <a:lvl5pPr marL="1300350" indent="0">
              <a:buNone/>
              <a:defRPr sz="978"/>
            </a:lvl5pPr>
            <a:lvl6pPr marL="1625437" indent="0">
              <a:buNone/>
              <a:defRPr sz="978"/>
            </a:lvl6pPr>
            <a:lvl7pPr marL="1950525" indent="0">
              <a:buNone/>
              <a:defRPr sz="978"/>
            </a:lvl7pPr>
            <a:lvl8pPr marL="2275612" indent="0">
              <a:buNone/>
              <a:defRPr sz="978"/>
            </a:lvl8pPr>
            <a:lvl9pPr marL="2600700" indent="0">
              <a:buNone/>
              <a:defRPr sz="978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62490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8" y="1729441"/>
            <a:ext cx="25921190" cy="7200786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9619" y="10080017"/>
            <a:ext cx="12904603" cy="28510598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955"/>
            </a:lvl1pPr>
            <a:lvl2pPr>
              <a:defRPr sz="1689"/>
            </a:lvl2pPr>
            <a:lvl3pPr>
              <a:defRPr sz="1422"/>
            </a:lvl3pPr>
            <a:lvl4pPr>
              <a:defRPr sz="1244"/>
            </a:lvl4pPr>
            <a:lvl5pPr>
              <a:defRPr sz="1244"/>
            </a:lvl5pPr>
            <a:lvl6pPr>
              <a:defRPr sz="1244"/>
            </a:lvl6pPr>
            <a:lvl7pPr>
              <a:defRPr sz="1244"/>
            </a:lvl7pPr>
            <a:lvl8pPr>
              <a:defRPr sz="1244"/>
            </a:lvl8pPr>
            <a:lvl9pPr>
              <a:defRPr sz="1244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55050" y="10080017"/>
            <a:ext cx="12905758" cy="28510598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955"/>
            </a:lvl1pPr>
            <a:lvl2pPr>
              <a:defRPr sz="1689"/>
            </a:lvl2pPr>
            <a:lvl3pPr>
              <a:defRPr sz="1422"/>
            </a:lvl3pPr>
            <a:lvl4pPr>
              <a:defRPr sz="1244"/>
            </a:lvl4pPr>
            <a:lvl5pPr>
              <a:defRPr sz="1244"/>
            </a:lvl5pPr>
            <a:lvl6pPr>
              <a:defRPr sz="1244"/>
            </a:lvl6pPr>
            <a:lvl7pPr>
              <a:defRPr sz="1244"/>
            </a:lvl7pPr>
            <a:lvl8pPr>
              <a:defRPr sz="1244"/>
            </a:lvl8pPr>
            <a:lvl9pPr>
              <a:defRPr sz="1244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18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8" y="1729441"/>
            <a:ext cx="25921190" cy="7200786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39618" y="9670445"/>
            <a:ext cx="12725661" cy="4030373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689" b="1"/>
            </a:lvl1pPr>
            <a:lvl2pPr marL="325087" indent="0">
              <a:buNone/>
              <a:defRPr sz="1422" b="1"/>
            </a:lvl2pPr>
            <a:lvl3pPr marL="650175" indent="0">
              <a:buNone/>
              <a:defRPr sz="1244" b="1"/>
            </a:lvl3pPr>
            <a:lvl4pPr marL="975262" indent="0">
              <a:buNone/>
              <a:defRPr sz="1155" b="1"/>
            </a:lvl4pPr>
            <a:lvl5pPr marL="1300350" indent="0">
              <a:buNone/>
              <a:defRPr sz="1155" b="1"/>
            </a:lvl5pPr>
            <a:lvl6pPr marL="1625437" indent="0">
              <a:buNone/>
              <a:defRPr sz="1155" b="1"/>
            </a:lvl6pPr>
            <a:lvl7pPr marL="1950525" indent="0">
              <a:buNone/>
              <a:defRPr sz="1155" b="1"/>
            </a:lvl7pPr>
            <a:lvl8pPr marL="2275612" indent="0">
              <a:buNone/>
              <a:defRPr sz="1155" b="1"/>
            </a:lvl8pPr>
            <a:lvl9pPr marL="2600700" indent="0">
              <a:buNone/>
              <a:defRPr sz="1155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39618" y="13700820"/>
            <a:ext cx="12725661" cy="24889793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689"/>
            </a:lvl1pPr>
            <a:lvl2pPr>
              <a:defRPr sz="1422"/>
            </a:lvl2pPr>
            <a:lvl3pPr>
              <a:defRPr sz="1244"/>
            </a:lvl3pPr>
            <a:lvl4pPr>
              <a:defRPr sz="1155"/>
            </a:lvl4pPr>
            <a:lvl5pPr>
              <a:defRPr sz="1155"/>
            </a:lvl5pPr>
            <a:lvl6pPr>
              <a:defRPr sz="1155"/>
            </a:lvl6pPr>
            <a:lvl7pPr>
              <a:defRPr sz="1155"/>
            </a:lvl7pPr>
            <a:lvl8pPr>
              <a:defRPr sz="1155"/>
            </a:lvl8pPr>
            <a:lvl9pPr>
              <a:defRPr sz="1155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0531" y="9670445"/>
            <a:ext cx="12730279" cy="4030373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689" b="1"/>
            </a:lvl1pPr>
            <a:lvl2pPr marL="325087" indent="0">
              <a:buNone/>
              <a:defRPr sz="1422" b="1"/>
            </a:lvl2pPr>
            <a:lvl3pPr marL="650175" indent="0">
              <a:buNone/>
              <a:defRPr sz="1244" b="1"/>
            </a:lvl3pPr>
            <a:lvl4pPr marL="975262" indent="0">
              <a:buNone/>
              <a:defRPr sz="1155" b="1"/>
            </a:lvl4pPr>
            <a:lvl5pPr marL="1300350" indent="0">
              <a:buNone/>
              <a:defRPr sz="1155" b="1"/>
            </a:lvl5pPr>
            <a:lvl6pPr marL="1625437" indent="0">
              <a:buNone/>
              <a:defRPr sz="1155" b="1"/>
            </a:lvl6pPr>
            <a:lvl7pPr marL="1950525" indent="0">
              <a:buNone/>
              <a:defRPr sz="1155" b="1"/>
            </a:lvl7pPr>
            <a:lvl8pPr marL="2275612" indent="0">
              <a:buNone/>
              <a:defRPr sz="1155" b="1"/>
            </a:lvl8pPr>
            <a:lvl9pPr marL="2600700" indent="0">
              <a:buNone/>
              <a:defRPr sz="1155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0531" y="13700820"/>
            <a:ext cx="12730279" cy="24889793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689"/>
            </a:lvl1pPr>
            <a:lvl2pPr>
              <a:defRPr sz="1422"/>
            </a:lvl2pPr>
            <a:lvl3pPr>
              <a:defRPr sz="1244"/>
            </a:lvl3pPr>
            <a:lvl4pPr>
              <a:defRPr sz="1155"/>
            </a:lvl4pPr>
            <a:lvl5pPr>
              <a:defRPr sz="1155"/>
            </a:lvl5pPr>
            <a:lvl6pPr>
              <a:defRPr sz="1155"/>
            </a:lvl6pPr>
            <a:lvl7pPr>
              <a:defRPr sz="1155"/>
            </a:lvl7pPr>
            <a:lvl8pPr>
              <a:defRPr sz="1155"/>
            </a:lvl8pPr>
            <a:lvl9pPr>
              <a:defRPr sz="1155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06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8" y="1729441"/>
            <a:ext cx="25921190" cy="7200786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92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50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9" y="1719919"/>
            <a:ext cx="9475844" cy="7320528"/>
          </a:xfrm>
          <a:prstGeom prst="rect">
            <a:avLst/>
          </a:prstGeom>
        </p:spPr>
        <p:txBody>
          <a:bodyPr lIns="73152" tIns="36576" rIns="73152" bIns="36576" anchor="b"/>
          <a:lstStyle>
            <a:lvl1pPr algn="l">
              <a:defRPr sz="1422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0647" y="1719919"/>
            <a:ext cx="16100161" cy="36870695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2311"/>
            </a:lvl1pPr>
            <a:lvl2pPr>
              <a:defRPr sz="1955"/>
            </a:lvl2pPr>
            <a:lvl3pPr>
              <a:defRPr sz="1689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39619" y="9040447"/>
            <a:ext cx="9475844" cy="29550168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978"/>
            </a:lvl1pPr>
            <a:lvl2pPr marL="325087" indent="0">
              <a:buNone/>
              <a:defRPr sz="889"/>
            </a:lvl2pPr>
            <a:lvl3pPr marL="650175" indent="0">
              <a:buNone/>
              <a:defRPr sz="711"/>
            </a:lvl3pPr>
            <a:lvl4pPr marL="975262" indent="0">
              <a:buNone/>
              <a:defRPr sz="622"/>
            </a:lvl4pPr>
            <a:lvl5pPr marL="1300350" indent="0">
              <a:buNone/>
              <a:defRPr sz="622"/>
            </a:lvl5pPr>
            <a:lvl6pPr marL="1625437" indent="0">
              <a:buNone/>
              <a:defRPr sz="622"/>
            </a:lvl6pPr>
            <a:lvl7pPr marL="1950525" indent="0">
              <a:buNone/>
              <a:defRPr sz="622"/>
            </a:lvl7pPr>
            <a:lvl8pPr marL="2275612" indent="0">
              <a:buNone/>
              <a:defRPr sz="622"/>
            </a:lvl8pPr>
            <a:lvl9pPr marL="2600700" indent="0">
              <a:buNone/>
              <a:defRPr sz="62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1332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332" y="30240038"/>
            <a:ext cx="17280024" cy="3570458"/>
          </a:xfrm>
          <a:prstGeom prst="rect">
            <a:avLst/>
          </a:prstGeom>
        </p:spPr>
        <p:txBody>
          <a:bodyPr lIns="73152" tIns="36576" rIns="73152" bIns="36576" anchor="b"/>
          <a:lstStyle>
            <a:lvl1pPr algn="l">
              <a:defRPr sz="1422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332" y="3860290"/>
            <a:ext cx="17280024" cy="25919838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2311"/>
            </a:lvl1pPr>
            <a:lvl2pPr marL="325087" indent="0">
              <a:buNone/>
              <a:defRPr sz="1955"/>
            </a:lvl2pPr>
            <a:lvl3pPr marL="650175" indent="0">
              <a:buNone/>
              <a:defRPr sz="1689"/>
            </a:lvl3pPr>
            <a:lvl4pPr marL="975262" indent="0">
              <a:buNone/>
              <a:defRPr sz="1422"/>
            </a:lvl4pPr>
            <a:lvl5pPr marL="1300350" indent="0">
              <a:buNone/>
              <a:defRPr sz="1422"/>
            </a:lvl5pPr>
            <a:lvl6pPr marL="1625437" indent="0">
              <a:buNone/>
              <a:defRPr sz="1422"/>
            </a:lvl6pPr>
            <a:lvl7pPr marL="1950525" indent="0">
              <a:buNone/>
              <a:defRPr sz="1422"/>
            </a:lvl7pPr>
            <a:lvl8pPr marL="2275612" indent="0">
              <a:buNone/>
              <a:defRPr sz="1422"/>
            </a:lvl8pPr>
            <a:lvl9pPr marL="2600700" indent="0">
              <a:buNone/>
              <a:defRPr sz="1422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332" y="33810497"/>
            <a:ext cx="17280024" cy="5069941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978"/>
            </a:lvl1pPr>
            <a:lvl2pPr marL="325087" indent="0">
              <a:buNone/>
              <a:defRPr sz="889"/>
            </a:lvl2pPr>
            <a:lvl3pPr marL="650175" indent="0">
              <a:buNone/>
              <a:defRPr sz="711"/>
            </a:lvl3pPr>
            <a:lvl4pPr marL="975262" indent="0">
              <a:buNone/>
              <a:defRPr sz="622"/>
            </a:lvl4pPr>
            <a:lvl5pPr marL="1300350" indent="0">
              <a:buNone/>
              <a:defRPr sz="622"/>
            </a:lvl5pPr>
            <a:lvl6pPr marL="1625437" indent="0">
              <a:buNone/>
              <a:defRPr sz="622"/>
            </a:lvl6pPr>
            <a:lvl7pPr marL="1950525" indent="0">
              <a:buNone/>
              <a:defRPr sz="622"/>
            </a:lvl7pPr>
            <a:lvl8pPr marL="2275612" indent="0">
              <a:buNone/>
              <a:defRPr sz="622"/>
            </a:lvl8pPr>
            <a:lvl9pPr marL="2600700" indent="0">
              <a:buNone/>
              <a:defRPr sz="62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6288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" y="42083249"/>
            <a:ext cx="28800000" cy="1133893"/>
          </a:xfrm>
          <a:prstGeom prst="rect">
            <a:avLst/>
          </a:prstGeom>
        </p:spPr>
      </p:pic>
      <p:sp>
        <p:nvSpPr>
          <p:cNvPr id="3" name="Retângulo 2"/>
          <p:cNvSpPr/>
          <p:nvPr userDrawn="1"/>
        </p:nvSpPr>
        <p:spPr bwMode="auto">
          <a:xfrm>
            <a:off x="0" y="-1"/>
            <a:ext cx="28817881" cy="5182496"/>
          </a:xfrm>
          <a:prstGeom prst="rect">
            <a:avLst/>
          </a:prstGeom>
          <a:solidFill>
            <a:srgbClr val="396C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21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" y="0"/>
            <a:ext cx="6579078" cy="432006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601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365601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bg1"/>
          </a:solidFill>
          <a:latin typeface="Verdana" pitchFamily="-92" charset="0"/>
        </a:defRPr>
      </a:lvl2pPr>
      <a:lvl3pPr algn="ctr" defTabSz="365601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bg1"/>
          </a:solidFill>
          <a:latin typeface="Verdana" pitchFamily="-92" charset="0"/>
        </a:defRPr>
      </a:lvl3pPr>
      <a:lvl4pPr algn="ctr" defTabSz="365601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bg1"/>
          </a:solidFill>
          <a:latin typeface="Verdana" pitchFamily="-92" charset="0"/>
        </a:defRPr>
      </a:lvl4pPr>
      <a:lvl5pPr algn="ctr" defTabSz="365601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bg1"/>
          </a:solidFill>
          <a:latin typeface="Verdana" pitchFamily="-92" charset="0"/>
        </a:defRPr>
      </a:lvl5pPr>
      <a:lvl6pPr marL="325087" algn="ctr" defTabSz="3657234" rtl="0" fontAlgn="base">
        <a:spcBef>
          <a:spcPct val="0"/>
        </a:spcBef>
        <a:spcAft>
          <a:spcPct val="0"/>
        </a:spcAft>
        <a:defRPr sz="8444" b="1">
          <a:solidFill>
            <a:schemeClr val="bg1"/>
          </a:solidFill>
          <a:latin typeface="Verdana" pitchFamily="-92" charset="0"/>
        </a:defRPr>
      </a:lvl6pPr>
      <a:lvl7pPr marL="650175" algn="ctr" defTabSz="3657234" rtl="0" fontAlgn="base">
        <a:spcBef>
          <a:spcPct val="0"/>
        </a:spcBef>
        <a:spcAft>
          <a:spcPct val="0"/>
        </a:spcAft>
        <a:defRPr sz="8444" b="1">
          <a:solidFill>
            <a:schemeClr val="bg1"/>
          </a:solidFill>
          <a:latin typeface="Verdana" pitchFamily="-92" charset="0"/>
        </a:defRPr>
      </a:lvl7pPr>
      <a:lvl8pPr marL="975262" algn="ctr" defTabSz="3657234" rtl="0" fontAlgn="base">
        <a:spcBef>
          <a:spcPct val="0"/>
        </a:spcBef>
        <a:spcAft>
          <a:spcPct val="0"/>
        </a:spcAft>
        <a:defRPr sz="8444" b="1">
          <a:solidFill>
            <a:schemeClr val="bg1"/>
          </a:solidFill>
          <a:latin typeface="Verdana" pitchFamily="-92" charset="0"/>
        </a:defRPr>
      </a:lvl8pPr>
      <a:lvl9pPr marL="1300350" algn="ctr" defTabSz="3657234" rtl="0" fontAlgn="base">
        <a:spcBef>
          <a:spcPct val="0"/>
        </a:spcBef>
        <a:spcAft>
          <a:spcPct val="0"/>
        </a:spcAft>
        <a:defRPr sz="8444" b="1">
          <a:solidFill>
            <a:schemeClr val="bg1"/>
          </a:solidFill>
          <a:latin typeface="Verdana" pitchFamily="-92" charset="0"/>
        </a:defRPr>
      </a:lvl9pPr>
    </p:titleStyle>
    <p:bodyStyle>
      <a:lvl1pPr marL="1370013" indent="-1370013" algn="l" defTabSz="36560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968625" indent="-1141413" algn="l" defTabSz="36560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4568825" indent="-912813" algn="l" defTabSz="36560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6397625" indent="-912813" algn="l" defTabSz="36560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8226425" indent="-912813" algn="l" defTabSz="36560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8552736" indent="-914309" algn="l" defTabSz="3657234" rtl="0" fontAlgn="base">
        <a:spcBef>
          <a:spcPct val="20000"/>
        </a:spcBef>
        <a:spcAft>
          <a:spcPct val="0"/>
        </a:spcAft>
        <a:defRPr sz="2044">
          <a:solidFill>
            <a:schemeClr val="tx1"/>
          </a:solidFill>
          <a:latin typeface="+mn-lt"/>
        </a:defRPr>
      </a:lvl6pPr>
      <a:lvl7pPr marL="8877823" indent="-914309" algn="l" defTabSz="3657234" rtl="0" fontAlgn="base">
        <a:spcBef>
          <a:spcPct val="20000"/>
        </a:spcBef>
        <a:spcAft>
          <a:spcPct val="0"/>
        </a:spcAft>
        <a:defRPr sz="2044">
          <a:solidFill>
            <a:schemeClr val="tx1"/>
          </a:solidFill>
          <a:latin typeface="+mn-lt"/>
        </a:defRPr>
      </a:lvl7pPr>
      <a:lvl8pPr marL="9202911" indent="-914309" algn="l" defTabSz="3657234" rtl="0" fontAlgn="base">
        <a:spcBef>
          <a:spcPct val="20000"/>
        </a:spcBef>
        <a:spcAft>
          <a:spcPct val="0"/>
        </a:spcAft>
        <a:defRPr sz="2044">
          <a:solidFill>
            <a:schemeClr val="tx1"/>
          </a:solidFill>
          <a:latin typeface="+mn-lt"/>
        </a:defRPr>
      </a:lvl8pPr>
      <a:lvl9pPr marL="9527998" indent="-914309" algn="l" defTabSz="3657234" rtl="0" fontAlgn="base">
        <a:spcBef>
          <a:spcPct val="20000"/>
        </a:spcBef>
        <a:spcAft>
          <a:spcPct val="0"/>
        </a:spcAft>
        <a:defRPr sz="2044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1pPr>
      <a:lvl2pPr marL="325087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2pPr>
      <a:lvl3pPr marL="650175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3pPr>
      <a:lvl4pPr marL="975262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4pPr>
      <a:lvl5pPr marL="1300350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5pPr>
      <a:lvl6pPr marL="1625437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6pPr>
      <a:lvl7pPr marL="1950525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7pPr>
      <a:lvl8pPr marL="2275612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8pPr>
      <a:lvl9pPr marL="2600700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119813" y="677863"/>
            <a:ext cx="21853525" cy="3214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6600" smtClean="0"/>
              <a:t>Título do trabalho </a:t>
            </a:r>
            <a:r>
              <a:rPr lang="pt-BR" altLang="pt-BR" sz="3200" smtClean="0"/>
              <a:t>(Fonte Verdana 66)</a:t>
            </a:r>
            <a:br>
              <a:rPr lang="pt-BR" altLang="pt-BR" sz="3200" smtClean="0"/>
            </a:br>
            <a:r>
              <a:rPr lang="pt-BR" altLang="pt-BR" sz="3200" smtClean="0"/>
              <a:t/>
            </a:r>
            <a:br>
              <a:rPr lang="pt-BR" altLang="pt-BR" sz="3200" smtClean="0"/>
            </a:br>
            <a:r>
              <a:rPr lang="pt-BR" altLang="pt-BR" sz="3200" smtClean="0"/>
              <a:t/>
            </a:r>
            <a:br>
              <a:rPr lang="pt-BR" altLang="pt-BR" sz="3200" smtClean="0"/>
            </a:br>
            <a:endParaRPr lang="pt-BR" altLang="pt-BR" sz="3200" smtClean="0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5938838" y="10079038"/>
            <a:ext cx="10874375" cy="85121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>
                <a:solidFill>
                  <a:srgbClr val="3D638A"/>
                </a:solidFill>
                <a:latin typeface="Verdana" panose="020B0604030504040204" pitchFamily="34" charset="0"/>
              </a:rPr>
              <a:t>Introdução</a:t>
            </a:r>
          </a:p>
          <a:p>
            <a:pPr algn="just" eaLnBrk="1" hangingPunct="1"/>
            <a:r>
              <a:rPr lang="pt-BR" altLang="pt-BR" sz="2900" b="1">
                <a:latin typeface="Verdana" panose="020B0604030504040204" pitchFamily="34" charset="0"/>
              </a:rPr>
              <a:t>Até 1200 caracteres com espaço</a:t>
            </a:r>
          </a:p>
          <a:p>
            <a:pPr algn="just" eaLnBrk="1" hangingPunct="1"/>
            <a:r>
              <a:rPr lang="pt-BR" altLang="pt-BR" sz="2900" b="1">
                <a:latin typeface="Verdana" panose="020B0604030504040204" pitchFamily="34" charset="0"/>
              </a:rPr>
              <a:t>Fonte verdana 29</a:t>
            </a:r>
          </a:p>
          <a:p>
            <a:pPr algn="just" eaLnBrk="1" hangingPunct="1"/>
            <a:endParaRPr lang="pt-BR" altLang="pt-BR" sz="2300" b="1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600" b="1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600" b="1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300" b="1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300" b="1">
              <a:latin typeface="Verdana" panose="020B0604030504040204" pitchFamily="34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5975350" y="18913475"/>
            <a:ext cx="10872788" cy="88788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>
                <a:solidFill>
                  <a:srgbClr val="3D638A"/>
                </a:solidFill>
                <a:latin typeface="Verdana" panose="020B0604030504040204" pitchFamily="34" charset="0"/>
              </a:rPr>
              <a:t>Métodos</a:t>
            </a:r>
          </a:p>
          <a:p>
            <a:pPr eaLnBrk="1" hangingPunct="1"/>
            <a:r>
              <a:rPr lang="pt-BR" altLang="pt-BR" sz="2900" b="1">
                <a:latin typeface="Verdana" panose="020B0604030504040204" pitchFamily="34" charset="0"/>
              </a:rPr>
              <a:t>Até 1200 caracteres com espaço</a:t>
            </a:r>
          </a:p>
          <a:p>
            <a:pPr eaLnBrk="1" hangingPunct="1"/>
            <a:r>
              <a:rPr lang="pt-BR" altLang="pt-BR" sz="2900" b="1">
                <a:latin typeface="Verdana" panose="020B0604030504040204" pitchFamily="34" charset="0"/>
              </a:rPr>
              <a:t>Fonte verdana 29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5976938" y="28054300"/>
            <a:ext cx="10944225" cy="13420725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>
                <a:solidFill>
                  <a:srgbClr val="3D638A"/>
                </a:solidFill>
                <a:latin typeface="Verdana" panose="020B0604030504040204" pitchFamily="34" charset="0"/>
              </a:rPr>
              <a:t>Resultados e Discussão</a:t>
            </a:r>
          </a:p>
          <a:p>
            <a:pPr eaLnBrk="1" hangingPunct="1"/>
            <a:r>
              <a:rPr lang="pt-BR" altLang="pt-BR" sz="2900" b="1">
                <a:latin typeface="Verdana" panose="020B0604030504040204" pitchFamily="34" charset="0"/>
              </a:rPr>
              <a:t>Até 2800 caracteres com espaço</a:t>
            </a:r>
          </a:p>
          <a:p>
            <a:pPr eaLnBrk="1" hangingPunct="1"/>
            <a:r>
              <a:rPr lang="pt-BR" altLang="pt-BR" sz="2900" b="1">
                <a:latin typeface="Verdana" panose="020B0604030504040204" pitchFamily="34" charset="0"/>
              </a:rPr>
              <a:t>Fonte verdana 29</a:t>
            </a:r>
          </a:p>
          <a:p>
            <a:pPr eaLnBrk="1" hangingPunct="1"/>
            <a:endParaRPr lang="pt-BR" altLang="pt-BR" sz="6800" b="1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17878425" y="10079038"/>
            <a:ext cx="10047288" cy="8512175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6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eaLnBrk="1" hangingPunct="1"/>
            <a:endParaRPr lang="pt-BR" altLang="pt-BR" sz="2300" b="1">
              <a:latin typeface="Verdana" panose="020B0604030504040204" pitchFamily="34" charset="0"/>
            </a:endParaRPr>
          </a:p>
        </p:txBody>
      </p:sp>
      <p:sp>
        <p:nvSpPr>
          <p:cNvPr id="2055" name="Rectangle 16"/>
          <p:cNvSpPr>
            <a:spLocks noChangeArrowheads="1"/>
          </p:cNvSpPr>
          <p:nvPr/>
        </p:nvSpPr>
        <p:spPr bwMode="auto">
          <a:xfrm>
            <a:off x="17784763" y="38144450"/>
            <a:ext cx="10113962" cy="3330575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>
                <a:solidFill>
                  <a:srgbClr val="3D638A"/>
                </a:solidFill>
                <a:latin typeface="Verdana" panose="020B0604030504040204" pitchFamily="34" charset="0"/>
              </a:rPr>
              <a:t>Referências</a:t>
            </a:r>
          </a:p>
          <a:p>
            <a:pPr eaLnBrk="1" hangingPunct="1"/>
            <a:r>
              <a:rPr lang="pt-BR" altLang="pt-BR" sz="2900" b="1">
                <a:solidFill>
                  <a:schemeClr val="tx2"/>
                </a:solidFill>
                <a:latin typeface="Verdana" panose="020B0604030504040204" pitchFamily="34" charset="0"/>
              </a:rPr>
              <a:t>5 referências</a:t>
            </a:r>
          </a:p>
          <a:p>
            <a:pPr eaLnBrk="1" hangingPunct="1"/>
            <a:endParaRPr lang="pt-BR" altLang="pt-BR" sz="2600" b="1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056" name="Rectangle 20"/>
          <p:cNvSpPr>
            <a:spLocks noChangeArrowheads="1"/>
          </p:cNvSpPr>
          <p:nvPr/>
        </p:nvSpPr>
        <p:spPr bwMode="auto">
          <a:xfrm>
            <a:off x="18965863" y="30814963"/>
            <a:ext cx="11377612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1419" tIns="205710" rIns="411419" bIns="205710"/>
          <a:lstStyle>
            <a:lvl1pPr marL="1835150" indent="-18351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40000"/>
              </a:spcBef>
            </a:pPr>
            <a:endParaRPr lang="pt-BR" altLang="pt-BR" sz="6800" b="1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057" name="Rectangle 21"/>
          <p:cNvSpPr>
            <a:spLocks noChangeArrowheads="1"/>
          </p:cNvSpPr>
          <p:nvPr/>
        </p:nvSpPr>
        <p:spPr bwMode="auto">
          <a:xfrm>
            <a:off x="6119813" y="6983413"/>
            <a:ext cx="21778912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1419" tIns="205710" rIns="411419" bIns="205710" anchor="b"/>
          <a:lstStyle>
            <a:lvl1pPr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5300" b="1">
                <a:latin typeface="Verdana" panose="020B0604030504040204" pitchFamily="34" charset="0"/>
              </a:rPr>
              <a:t>Clara Santos Maia</a:t>
            </a:r>
            <a:r>
              <a:rPr lang="pt-BR" altLang="pt-BR" sz="5300" b="1" baseline="30000">
                <a:latin typeface="Verdana" panose="020B0604030504040204" pitchFamily="34" charset="0"/>
              </a:rPr>
              <a:t>1</a:t>
            </a:r>
            <a:r>
              <a:rPr lang="pt-BR" altLang="pt-BR" sz="5300" b="1">
                <a:latin typeface="Verdana" panose="020B0604030504040204" pitchFamily="34" charset="0"/>
              </a:rPr>
              <a:t>, Mirella Foinquinos Charifker</a:t>
            </a:r>
            <a:r>
              <a:rPr lang="pt-BR" altLang="pt-BR" sz="5300" b="1" baseline="30000">
                <a:latin typeface="Verdana" panose="020B0604030504040204" pitchFamily="34" charset="0"/>
              </a:rPr>
              <a:t>2</a:t>
            </a:r>
            <a:r>
              <a:rPr lang="pt-BR" altLang="pt-BR" sz="5300" b="1">
                <a:latin typeface="Verdana" panose="020B0604030504040204" pitchFamily="34" charset="0"/>
              </a:rPr>
              <a:t>, Nara Lins Baptista</a:t>
            </a:r>
            <a:r>
              <a:rPr lang="pt-BR" altLang="pt-BR" sz="5300" b="1" baseline="30000">
                <a:latin typeface="Verdana" panose="020B0604030504040204" pitchFamily="34" charset="0"/>
              </a:rPr>
              <a:t>2</a:t>
            </a:r>
            <a:r>
              <a:rPr lang="pt-BR" altLang="pt-BR" sz="5300" b="1">
                <a:latin typeface="Verdana" panose="020B0604030504040204" pitchFamily="34" charset="0"/>
              </a:rPr>
              <a:t>, Ana Rodrigues Falbo</a:t>
            </a:r>
            <a:r>
              <a:rPr lang="pt-BR" altLang="pt-BR" sz="5300" b="1" baseline="30000">
                <a:latin typeface="Verdana" panose="020B0604030504040204" pitchFamily="34" charset="0"/>
              </a:rPr>
              <a:t>3   </a:t>
            </a:r>
            <a:r>
              <a:rPr lang="pt-BR" altLang="pt-BR" sz="3200" b="1">
                <a:latin typeface="Verdana" panose="020B0604030504040204" pitchFamily="34" charset="0"/>
              </a:rPr>
              <a:t>(nomes completos - Fonte verdana 53)</a:t>
            </a:r>
            <a:endParaRPr lang="pt-BR" altLang="pt-BR" sz="3200" b="1" baseline="3000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t-BR" altLang="pt-BR" sz="2800" b="1" baseline="30000">
                <a:latin typeface="Verdana" panose="020B0604030504040204" pitchFamily="34" charset="0"/>
              </a:rPr>
              <a:t>1</a:t>
            </a:r>
            <a:r>
              <a:rPr lang="pt-BR" altLang="pt-BR" sz="2800" b="1" i="1" baseline="30000">
                <a:latin typeface="Verdana" panose="020B0604030504040204" pitchFamily="34" charset="0"/>
              </a:rPr>
              <a:t> </a:t>
            </a:r>
            <a:r>
              <a:rPr lang="pt-BR" altLang="pt-BR" sz="2800" b="1" i="1">
                <a:latin typeface="Verdana" panose="020B0604030504040204" pitchFamily="34" charset="0"/>
              </a:rPr>
              <a:t>  </a:t>
            </a:r>
            <a:r>
              <a:rPr lang="pt-BR" altLang="pt-BR" sz="2700" b="1" i="1">
                <a:latin typeface="Verdana" panose="020B0604030504040204" pitchFamily="34" charset="0"/>
              </a:rPr>
              <a:t>Estudante da Faculdade Pernambucana de Saúde, Bolsista de Iniciação Científica do CNPq; </a:t>
            </a:r>
            <a:r>
              <a:rPr lang="pt-BR" altLang="pt-BR" sz="2800" b="1" i="1" baseline="30000">
                <a:latin typeface="Verdana" panose="020B0604030504040204" pitchFamily="34" charset="0"/>
              </a:rPr>
              <a:t>2  </a:t>
            </a:r>
            <a:r>
              <a:rPr lang="pt-BR" altLang="pt-BR" sz="2800" b="1" i="1">
                <a:latin typeface="Verdana" panose="020B0604030504040204" pitchFamily="34" charset="0"/>
              </a:rPr>
              <a:t> </a:t>
            </a:r>
            <a:r>
              <a:rPr lang="pt-BR" altLang="pt-BR" sz="2700" b="1" i="1">
                <a:latin typeface="Verdana" panose="020B0604030504040204" pitchFamily="34" charset="0"/>
              </a:rPr>
              <a:t>Estudante da Faculdade Pernambucana de Saúde;  </a:t>
            </a:r>
            <a:r>
              <a:rPr lang="pt-BR" altLang="pt-BR" sz="2700" b="1" i="1" baseline="30000">
                <a:latin typeface="Verdana" panose="020B0604030504040204" pitchFamily="34" charset="0"/>
              </a:rPr>
              <a:t>3  </a:t>
            </a:r>
            <a:r>
              <a:rPr lang="pt-BR" altLang="pt-BR" sz="2700" b="1" i="1">
                <a:latin typeface="Verdana" panose="020B0604030504040204" pitchFamily="34" charset="0"/>
              </a:rPr>
              <a:t>Pesquisadora Líder do Grupo de Estudos da Saúde da Criança do IMIP e Coordenadora de Tutor da Faculdade Pernambucana de Saúde</a:t>
            </a:r>
            <a:r>
              <a:rPr lang="pt-BR" altLang="pt-BR" sz="2800" b="1" i="1">
                <a:latin typeface="Verdana" panose="020B0604030504040204" pitchFamily="34" charset="0"/>
              </a:rPr>
              <a:t>  </a:t>
            </a:r>
            <a:r>
              <a:rPr lang="pt-BR" altLang="pt-BR" sz="2700" b="1" i="1">
                <a:latin typeface="Verdana" panose="020B0604030504040204" pitchFamily="34" charset="0"/>
              </a:rPr>
              <a:t>(Fonte verdana 27)</a:t>
            </a:r>
            <a:endParaRPr lang="pt-BR" altLang="pt-BR" sz="2700" b="1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pt-BR" altLang="pt-BR" sz="4300" b="1">
              <a:latin typeface="Verdana" panose="020B0604030504040204" pitchFamily="34" charset="0"/>
            </a:endParaRPr>
          </a:p>
        </p:txBody>
      </p:sp>
      <p:sp>
        <p:nvSpPr>
          <p:cNvPr id="2058" name="Rectangle 19"/>
          <p:cNvSpPr>
            <a:spLocks noChangeArrowheads="1"/>
          </p:cNvSpPr>
          <p:nvPr/>
        </p:nvSpPr>
        <p:spPr bwMode="auto">
          <a:xfrm>
            <a:off x="17784763" y="18926175"/>
            <a:ext cx="10153650" cy="4329113"/>
          </a:xfrm>
          <a:prstGeom prst="rect">
            <a:avLst/>
          </a:prstGeom>
          <a:solidFill>
            <a:srgbClr val="3D63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073" tIns="43537" rIns="87073" bIns="43537" anchor="ctr"/>
          <a:lstStyle>
            <a:lvl1pPr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1. INSERIR TABELA  </a:t>
            </a: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OU FIGURA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(a(s) quantidade(s) de tabela(s)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e/ou figura(s) será definida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pela equipe do trabalho.</a:t>
            </a: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rgbClr val="0066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7784763" y="33193038"/>
            <a:ext cx="10113962" cy="43211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lIns="73152" tIns="36576" rIns="73152" bIns="36576">
            <a:spAutoFit/>
          </a:bodyPr>
          <a:lstStyle/>
          <a:p>
            <a:pPr defTabSz="4898390" eaLnBrk="1" hangingPunct="1">
              <a:defRPr/>
            </a:pPr>
            <a:r>
              <a:rPr lang="pt-BR" sz="5800" b="1" dirty="0">
                <a:solidFill>
                  <a:srgbClr val="3D638A"/>
                </a:solidFill>
                <a:latin typeface="Verdana" pitchFamily="34" charset="0"/>
              </a:rPr>
              <a:t>Conclusões</a:t>
            </a:r>
          </a:p>
          <a:p>
            <a:pPr eaLnBrk="1" hangingPunct="1">
              <a:defRPr/>
            </a:pPr>
            <a:r>
              <a:rPr lang="pt-BR" sz="2900" b="1" dirty="0">
                <a:latin typeface="+mj-lt"/>
              </a:rPr>
              <a:t>Até 500 caracteres com espaço</a:t>
            </a:r>
          </a:p>
          <a:p>
            <a:pPr eaLnBrk="1" hangingPunct="1">
              <a:defRPr/>
            </a:pPr>
            <a:r>
              <a:rPr lang="pt-BR" sz="2900" b="1" dirty="0">
                <a:latin typeface="+mj-lt"/>
              </a:rPr>
              <a:t>Fonte </a:t>
            </a:r>
            <a:r>
              <a:rPr lang="pt-BR" sz="2900" b="1" dirty="0" err="1">
                <a:latin typeface="+mj-lt"/>
              </a:rPr>
              <a:t>verdana</a:t>
            </a:r>
            <a:r>
              <a:rPr lang="pt-BR" sz="2900" b="1" dirty="0">
                <a:latin typeface="+mj-lt"/>
              </a:rPr>
              <a:t> 29</a:t>
            </a: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</p:txBody>
      </p:sp>
      <p:sp>
        <p:nvSpPr>
          <p:cNvPr id="2060" name="Rectangle 19"/>
          <p:cNvSpPr>
            <a:spLocks noChangeArrowheads="1"/>
          </p:cNvSpPr>
          <p:nvPr/>
        </p:nvSpPr>
        <p:spPr bwMode="auto">
          <a:xfrm>
            <a:off x="17784763" y="23679150"/>
            <a:ext cx="10150475" cy="4329113"/>
          </a:xfrm>
          <a:prstGeom prst="rect">
            <a:avLst/>
          </a:prstGeom>
          <a:solidFill>
            <a:srgbClr val="3D63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073" tIns="43537" rIns="87073" bIns="43537" anchor="ctr"/>
          <a:lstStyle>
            <a:lvl1pPr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2. INSERIR TABELA  </a:t>
            </a: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OU FIGURA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(a(s) quantidade(s) de tabela(s)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e/ou figura(s) será definida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pela equipe do trabalho.</a:t>
            </a: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rgbClr val="0066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061" name="Rectangle 19"/>
          <p:cNvSpPr>
            <a:spLocks noChangeArrowheads="1"/>
          </p:cNvSpPr>
          <p:nvPr/>
        </p:nvSpPr>
        <p:spPr bwMode="auto">
          <a:xfrm>
            <a:off x="17806988" y="28360688"/>
            <a:ext cx="10152062" cy="4329112"/>
          </a:xfrm>
          <a:prstGeom prst="rect">
            <a:avLst/>
          </a:prstGeom>
          <a:solidFill>
            <a:srgbClr val="3D63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073" tIns="43537" rIns="87073" bIns="43537" anchor="ctr"/>
          <a:lstStyle>
            <a:lvl1pPr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3. INSERIR TABELA  </a:t>
            </a: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OU FIGURA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(a(s) quantidade(s) de tabela(s)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e/ou figura(s) será definida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pela equipe do trabalho.</a:t>
            </a: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rgbClr val="006600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198</Words>
  <Application>Microsoft Office PowerPoint</Application>
  <PresentationFormat>Personalizar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Verdana</vt:lpstr>
      <vt:lpstr>Design padrão</vt:lpstr>
      <vt:lpstr>Título do trabalho (Fonte Verdana 66)   </vt:lpstr>
    </vt:vector>
  </TitlesOfParts>
  <Company>IMIP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marciofpm</dc:creator>
  <cp:lastModifiedBy>Marcio Fabio Paula de Moraes</cp:lastModifiedBy>
  <cp:revision>85</cp:revision>
  <dcterms:created xsi:type="dcterms:W3CDTF">2006-08-01T18:25:05Z</dcterms:created>
  <dcterms:modified xsi:type="dcterms:W3CDTF">2019-04-11T16:34:38Z</dcterms:modified>
</cp:coreProperties>
</file>