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E5F6"/>
    <a:srgbClr val="3D638A"/>
    <a:srgbClr val="663300"/>
    <a:srgbClr val="006600"/>
    <a:srgbClr val="00CC00"/>
    <a:srgbClr val="003366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6" autoAdjust="0"/>
  </p:normalViewPr>
  <p:slideViewPr>
    <p:cSldViewPr>
      <p:cViewPr varScale="1">
        <p:scale>
          <a:sx n="73" d="100"/>
          <a:sy n="73" d="100"/>
        </p:scale>
        <p:origin x="72" y="22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B1F3B6-1D59-4E22-9C92-8EE9B2CCF23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9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EEC2D9-7DBD-4C4C-B773-CAFDBD87C8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2485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0" y="2219325"/>
            <a:ext cx="9147175" cy="0"/>
          </a:xfrm>
          <a:prstGeom prst="line">
            <a:avLst/>
          </a:prstGeom>
          <a:noFill/>
          <a:ln w="12700" cap="sq">
            <a:solidFill>
              <a:schemeClr val="accent6">
                <a:lumMod val="50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2286000"/>
            <a:ext cx="7504112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223963" y="427038"/>
            <a:ext cx="7524750" cy="1706562"/>
          </a:xfrm>
        </p:spPr>
        <p:txBody>
          <a:bodyPr anchor="b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pt-BR"/>
              <a:t>Click to edit Master title style</a:t>
            </a: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2" y="6685793"/>
            <a:ext cx="9144000" cy="17118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" y="2207"/>
            <a:ext cx="1044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8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78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83413" y="228600"/>
            <a:ext cx="1931987" cy="633253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7450" y="228600"/>
            <a:ext cx="5643563" cy="63325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48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79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5193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7450" y="1484313"/>
            <a:ext cx="3787775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7625" y="1484313"/>
            <a:ext cx="3787775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45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8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4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58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9493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4713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28600"/>
            <a:ext cx="77279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altLang="pt-BR" dirty="0" smtClean="0"/>
              <a:t>Click </a:t>
            </a:r>
            <a:r>
              <a:rPr lang="pt-BR" altLang="pt-BR" dirty="0" err="1" smtClean="0"/>
              <a:t>to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edit</a:t>
            </a:r>
            <a:r>
              <a:rPr lang="pt-BR" altLang="pt-BR" dirty="0" smtClean="0"/>
              <a:t> Master </a:t>
            </a:r>
            <a:r>
              <a:rPr lang="pt-BR" altLang="pt-BR" dirty="0" err="1" smtClean="0"/>
              <a:t>title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style</a:t>
            </a:r>
            <a:endParaRPr lang="pt-BR" altLang="pt-B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4313"/>
            <a:ext cx="77279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altLang="pt-BR" dirty="0" smtClean="0"/>
              <a:t>Click </a:t>
            </a:r>
            <a:r>
              <a:rPr lang="pt-BR" altLang="pt-BR" dirty="0" err="1" smtClean="0"/>
              <a:t>to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edit</a:t>
            </a:r>
            <a:r>
              <a:rPr lang="pt-BR" altLang="pt-BR" dirty="0" smtClean="0"/>
              <a:t> Master </a:t>
            </a:r>
            <a:r>
              <a:rPr lang="pt-BR" altLang="pt-BR" dirty="0" err="1" smtClean="0"/>
              <a:t>text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styles</a:t>
            </a:r>
            <a:endParaRPr lang="pt-BR" altLang="pt-BR" dirty="0" smtClean="0"/>
          </a:p>
          <a:p>
            <a:pPr lvl="1"/>
            <a:r>
              <a:rPr lang="pt-BR" altLang="pt-BR" dirty="0" err="1" smtClean="0"/>
              <a:t>Second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2"/>
            <a:r>
              <a:rPr lang="pt-BR" altLang="pt-BR" dirty="0" err="1" smtClean="0"/>
              <a:t>Third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3"/>
            <a:r>
              <a:rPr lang="pt-BR" altLang="pt-BR" dirty="0" err="1" smtClean="0"/>
              <a:t>Fourth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4"/>
            <a:r>
              <a:rPr lang="pt-BR" altLang="pt-BR" dirty="0" err="1" smtClean="0"/>
              <a:t>Fifth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2" y="6685793"/>
            <a:ext cx="9144000" cy="17118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" y="2207"/>
            <a:ext cx="1044413" cy="68580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28B"/>
          </a:solidFill>
          <a:latin typeface="Tahoma" pitchFamily="116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28B"/>
          </a:solidFill>
          <a:latin typeface="Tahoma" pitchFamily="116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28B"/>
          </a:solidFill>
          <a:latin typeface="Tahoma" pitchFamily="116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228B"/>
          </a:solidFill>
          <a:latin typeface="Tahoma" pitchFamily="116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165D"/>
        </a:buClr>
        <a:buSzPct val="60000"/>
        <a:buFont typeface="Wingdings" panose="05000000000000000000" pitchFamily="2" charset="2"/>
        <a:buChar char="l"/>
        <a:defRPr sz="2400" b="1">
          <a:solidFill>
            <a:srgbClr val="0022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65D"/>
        </a:buClr>
        <a:buSzPct val="65000"/>
        <a:buFont typeface="Wingdings" panose="05000000000000000000" pitchFamily="2" charset="2"/>
        <a:buChar char="u"/>
        <a:defRPr sz="2000" b="1">
          <a:solidFill>
            <a:srgbClr val="0026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165D"/>
        </a:buClr>
        <a:buFont typeface="Wingdings" panose="05000000000000000000" pitchFamily="2" charset="2"/>
        <a:buChar char="«"/>
        <a:defRPr b="1">
          <a:solidFill>
            <a:srgbClr val="00165D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165D"/>
        </a:buClr>
        <a:buChar char="•"/>
        <a:defRPr sz="1600" b="1">
          <a:solidFill>
            <a:srgbClr val="00228B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165D"/>
        </a:buClr>
        <a:buChar char="–"/>
        <a:defRPr sz="1600" b="1">
          <a:solidFill>
            <a:schemeClr val="accent6">
              <a:lumMod val="50000"/>
            </a:schemeClr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pt-BR" dirty="0"/>
              <a:t>Escreva aqui o seu nome e/ou algum detalhe que ache importante informar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pt-BR" dirty="0"/>
              <a:t>Escreva aqui o título de Sua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4639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Escreva aqui o título de seu SLIDE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Escreva aqui sua informação no nível 1</a:t>
            </a:r>
          </a:p>
          <a:p>
            <a:pPr lvl="1"/>
            <a:r>
              <a:rPr lang="pt-BR" dirty="0" smtClean="0"/>
              <a:t>Escreva aqui sua informação no Nível 2 (caso exista – caso contrário apague esta linha)</a:t>
            </a:r>
          </a:p>
          <a:p>
            <a:pPr lvl="2"/>
            <a:r>
              <a:rPr lang="pt-BR" dirty="0" smtClean="0"/>
              <a:t>Escreva aqui sua informação no Nível 3 (caso exista – caso contrário apague esta linha)</a:t>
            </a:r>
          </a:p>
          <a:p>
            <a:pPr lvl="3"/>
            <a:r>
              <a:rPr lang="pt-BR" dirty="0" smtClean="0"/>
              <a:t>Escreva aqui sua informação no Nível 4 (caso exista – caso contrário apague esta linha)</a:t>
            </a:r>
          </a:p>
          <a:p>
            <a:pPr lvl="4"/>
            <a:r>
              <a:rPr lang="pt-BR" dirty="0" smtClean="0"/>
              <a:t>Escreva aqui sua informação no Nível 5 (caso exista – caso contrário apague esta linha)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ATENÇÃO!!!!!!!!!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Sempre procure utilizar este modelo, não crie caixas de texto para digitar o itens de sua apresentação, isso não é necessário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Para inserir novos slides não duplique este (isso não é bom) utilize a opção de inserir slide do </a:t>
            </a:r>
            <a:r>
              <a:rPr lang="pt-BR" dirty="0" err="1" smtClean="0">
                <a:solidFill>
                  <a:srgbClr val="FF0000"/>
                </a:solidFill>
              </a:rPr>
              <a:t>power-point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Para fazer </a:t>
            </a:r>
            <a:r>
              <a:rPr lang="pt-BR" dirty="0" err="1" smtClean="0">
                <a:solidFill>
                  <a:srgbClr val="FF0000"/>
                </a:solidFill>
              </a:rPr>
              <a:t>sub-níveis</a:t>
            </a:r>
            <a:r>
              <a:rPr lang="pt-BR" dirty="0" smtClean="0">
                <a:solidFill>
                  <a:srgbClr val="FF0000"/>
                </a:solidFill>
              </a:rPr>
              <a:t>, utilize a tecla TAB de seu computador, depois de teclar </a:t>
            </a:r>
            <a:r>
              <a:rPr lang="pt-BR" dirty="0" err="1" smtClean="0">
                <a:solidFill>
                  <a:srgbClr val="FF0000"/>
                </a:solidFill>
              </a:rPr>
              <a:t>enter</a:t>
            </a:r>
            <a:endParaRPr lang="pt-BR" dirty="0" smtClean="0">
              <a:solidFill>
                <a:srgbClr val="FF0000"/>
              </a:solidFill>
            </a:endParaRP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Você não deve trocar as fontes e nem os seus tamanhos (estes padrões foram definidos desta forma para uma melhor apresentação)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(ATENÇÃO - este slide deve ser excluído!)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5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érico">
  <a:themeElements>
    <a:clrScheme name="Genérico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é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16" charset="0"/>
          </a:defRPr>
        </a:defPPr>
      </a:lstStyle>
    </a:lnDef>
  </a:objectDefaults>
  <a:extraClrSchemeLst>
    <a:extraClrScheme>
      <a:clrScheme name="Genérico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érico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érico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195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Tahoma</vt:lpstr>
      <vt:lpstr>Wingdings</vt:lpstr>
      <vt:lpstr>Genérico</vt:lpstr>
      <vt:lpstr>Escreva aqui o título de Sua apresentação</vt:lpstr>
      <vt:lpstr>Escreva aqui o título de seu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</dc:creator>
  <cp:lastModifiedBy>Marcio Fabio Paula de Moraes</cp:lastModifiedBy>
  <cp:revision>26</cp:revision>
  <cp:lastPrinted>2009-04-22T19:24:48Z</cp:lastPrinted>
  <dcterms:created xsi:type="dcterms:W3CDTF">2009-04-22T19:24:48Z</dcterms:created>
  <dcterms:modified xsi:type="dcterms:W3CDTF">2019-04-11T16:58:09Z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