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03D32"/>
    <a:srgbClr val="663300"/>
    <a:srgbClr val="462300"/>
    <a:srgbClr val="3D638A"/>
    <a:srgbClr val="006600"/>
    <a:srgbClr val="00CC00"/>
    <a:srgbClr val="0033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46" autoAdjust="0"/>
  </p:normalViewPr>
  <p:slideViewPr>
    <p:cSldViewPr>
      <p:cViewPr varScale="1">
        <p:scale>
          <a:sx n="97" d="100"/>
          <a:sy n="97" d="100"/>
        </p:scale>
        <p:origin x="102" y="17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16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16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16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39C3C28-24F1-4A2B-9DCC-16E3830C5DE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7882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16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16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16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7536F1A-9B57-426E-ACF6-7F89E5FDB77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4523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2219325"/>
            <a:ext cx="9147175" cy="0"/>
          </a:xfrm>
          <a:prstGeom prst="line">
            <a:avLst/>
          </a:prstGeom>
          <a:noFill/>
          <a:ln w="12700" cap="sq">
            <a:solidFill>
              <a:srgbClr val="503D3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58888" y="2286000"/>
            <a:ext cx="7504112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t-BR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223963" y="427038"/>
            <a:ext cx="7524750" cy="1706562"/>
          </a:xfrm>
        </p:spPr>
        <p:txBody>
          <a:bodyPr anchor="b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pt-BR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3125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1498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83413" y="228600"/>
            <a:ext cx="1931987" cy="633253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87450" y="228600"/>
            <a:ext cx="5643563" cy="633253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204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3D3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03D32"/>
                </a:solidFill>
              </a:defRPr>
            </a:lvl1pPr>
            <a:lvl2pPr>
              <a:defRPr>
                <a:solidFill>
                  <a:srgbClr val="663300"/>
                </a:solidFill>
              </a:defRPr>
            </a:lvl2pPr>
            <a:lvl3pPr>
              <a:defRPr>
                <a:solidFill>
                  <a:srgbClr val="503D32"/>
                </a:solidFill>
              </a:defRPr>
            </a:lvl3pPr>
            <a:lvl4pPr>
              <a:defRPr>
                <a:solidFill>
                  <a:srgbClr val="663300"/>
                </a:solidFill>
              </a:defRPr>
            </a:lvl4pPr>
            <a:lvl5pPr>
              <a:defRPr>
                <a:solidFill>
                  <a:srgbClr val="503D32"/>
                </a:solidFill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283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57838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7450" y="1484313"/>
            <a:ext cx="3787775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27625" y="1484313"/>
            <a:ext cx="3787775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61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35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638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16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134222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52378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228600"/>
            <a:ext cx="77279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484313"/>
            <a:ext cx="7727950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altLang="pt-BR" dirty="0" smtClean="0"/>
              <a:t>Click </a:t>
            </a:r>
            <a:r>
              <a:rPr lang="pt-BR" altLang="pt-BR" dirty="0" err="1" smtClean="0"/>
              <a:t>to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edit</a:t>
            </a:r>
            <a:r>
              <a:rPr lang="pt-BR" altLang="pt-BR" dirty="0" smtClean="0"/>
              <a:t> Master </a:t>
            </a:r>
            <a:r>
              <a:rPr lang="pt-BR" altLang="pt-BR" dirty="0" err="1" smtClean="0"/>
              <a:t>text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styles</a:t>
            </a:r>
            <a:endParaRPr lang="pt-BR" altLang="pt-BR" dirty="0" smtClean="0"/>
          </a:p>
          <a:p>
            <a:pPr lvl="1"/>
            <a:r>
              <a:rPr lang="pt-BR" altLang="pt-BR" dirty="0" err="1" smtClean="0"/>
              <a:t>Second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level</a:t>
            </a:r>
            <a:endParaRPr lang="pt-BR" altLang="pt-BR" dirty="0" smtClean="0"/>
          </a:p>
          <a:p>
            <a:pPr lvl="2"/>
            <a:r>
              <a:rPr lang="pt-BR" altLang="pt-BR" dirty="0" err="1" smtClean="0"/>
              <a:t>Third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level</a:t>
            </a:r>
            <a:endParaRPr lang="pt-BR" altLang="pt-BR" dirty="0" smtClean="0"/>
          </a:p>
          <a:p>
            <a:pPr lvl="3"/>
            <a:r>
              <a:rPr lang="pt-BR" altLang="pt-BR" dirty="0" err="1" smtClean="0"/>
              <a:t>Fourth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level</a:t>
            </a:r>
            <a:endParaRPr lang="pt-BR" altLang="pt-BR" dirty="0" smtClean="0"/>
          </a:p>
          <a:p>
            <a:pPr lvl="4"/>
            <a:r>
              <a:rPr lang="pt-BR" altLang="pt-BR" dirty="0" err="1" smtClean="0"/>
              <a:t>Fifth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level</a:t>
            </a:r>
            <a:endParaRPr lang="pt-BR" altLang="pt-BR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503D3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ahoma" pitchFamily="116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ahoma" pitchFamily="116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ahoma" pitchFamily="116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ahoma" pitchFamily="116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ahoma" pitchFamily="116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ahoma" pitchFamily="116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ahoma" pitchFamily="116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ahoma" pitchFamily="1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03D32"/>
        </a:buClr>
        <a:buSzPct val="60000"/>
        <a:buFont typeface="Wingdings" panose="05000000000000000000" pitchFamily="2" charset="2"/>
        <a:buChar char="l"/>
        <a:defRPr sz="2400" b="1">
          <a:solidFill>
            <a:srgbClr val="503D3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03D32"/>
        </a:buClr>
        <a:buSzPct val="65000"/>
        <a:buFont typeface="Wingdings" panose="05000000000000000000" pitchFamily="2" charset="2"/>
        <a:buChar char="u"/>
        <a:defRPr sz="2000" b="1">
          <a:solidFill>
            <a:srgbClr val="663300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03D32"/>
        </a:buClr>
        <a:buFont typeface="Wingdings" panose="05000000000000000000" pitchFamily="2" charset="2"/>
        <a:buChar char="«"/>
        <a:defRPr b="1">
          <a:solidFill>
            <a:srgbClr val="503D32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03D32"/>
        </a:buClr>
        <a:buChar char="•"/>
        <a:defRPr sz="1600" b="1">
          <a:solidFill>
            <a:srgbClr val="663300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03D32"/>
        </a:buClr>
        <a:buChar char="–"/>
        <a:defRPr sz="1600" b="1">
          <a:solidFill>
            <a:srgbClr val="503D32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–"/>
        <a:defRPr sz="1600" b="1">
          <a:solidFill>
            <a:srgbClr val="006600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–"/>
        <a:defRPr sz="1600" b="1">
          <a:solidFill>
            <a:srgbClr val="006600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–"/>
        <a:defRPr sz="1600" b="1">
          <a:solidFill>
            <a:srgbClr val="006600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–"/>
        <a:defRPr sz="1600" b="1">
          <a:solidFill>
            <a:srgbClr val="006600"/>
          </a:solidFill>
          <a:latin typeface="Arial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97013" y="2286000"/>
            <a:ext cx="7504112" cy="1905000"/>
          </a:xfrm>
        </p:spPr>
        <p:txBody>
          <a:bodyPr/>
          <a:lstStyle/>
          <a:p>
            <a:r>
              <a:rPr lang="pt-BR" altLang="pt-BR" dirty="0" smtClean="0">
                <a:solidFill>
                  <a:srgbClr val="503D32"/>
                </a:solidFill>
              </a:rPr>
              <a:t>Escreva aqui o seu nome e/ou algum detalhe que ache importante informar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2088" y="427038"/>
            <a:ext cx="7524750" cy="1706562"/>
          </a:xfrm>
        </p:spPr>
        <p:txBody>
          <a:bodyPr/>
          <a:lstStyle/>
          <a:p>
            <a:r>
              <a:rPr lang="pt-BR" altLang="pt-BR" dirty="0" smtClean="0"/>
              <a:t>Escreva aqui o título de Sua apresentação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Escreva aqui sua informação no nível 1</a:t>
            </a:r>
          </a:p>
          <a:p>
            <a:pPr lvl="1"/>
            <a:r>
              <a:rPr lang="pt-BR" dirty="0" smtClean="0"/>
              <a:t>Escreva aqui sua informação no Nível 2 (caso exista – caso contrário apague esta linha)</a:t>
            </a:r>
          </a:p>
          <a:p>
            <a:pPr lvl="2"/>
            <a:r>
              <a:rPr lang="pt-BR" dirty="0" smtClean="0"/>
              <a:t>Escreva aqui sua informação no Nível 3 (caso exista – caso contrário apague esta linha)</a:t>
            </a:r>
          </a:p>
          <a:p>
            <a:pPr lvl="3"/>
            <a:r>
              <a:rPr lang="pt-BR" dirty="0" smtClean="0"/>
              <a:t>Escreva aqui sua informação no Nível 4 (caso exista – caso contrário apague esta linha)</a:t>
            </a:r>
          </a:p>
          <a:p>
            <a:pPr lvl="4"/>
            <a:r>
              <a:rPr lang="pt-BR" dirty="0" smtClean="0"/>
              <a:t>Escreva aqui sua informação no Nível 5 (caso exista – caso contrário apague esta linha)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ATENÇÃO!!!!!!!!!</a:t>
            </a: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Sempre procure utilizar este modelo, não crie caixas de texto para digitar o itens de sua apresentação, isso não é necessário</a:t>
            </a: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Para inserir novos slides não duplique este (isso não é bom) utilize a opção de inserir slide do </a:t>
            </a:r>
            <a:r>
              <a:rPr lang="pt-BR" dirty="0" err="1" smtClean="0">
                <a:solidFill>
                  <a:srgbClr val="FF0000"/>
                </a:solidFill>
              </a:rPr>
              <a:t>power-point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Para fazer </a:t>
            </a:r>
            <a:r>
              <a:rPr lang="pt-BR" dirty="0" err="1" smtClean="0">
                <a:solidFill>
                  <a:srgbClr val="FF0000"/>
                </a:solidFill>
              </a:rPr>
              <a:t>sub-níveis</a:t>
            </a:r>
            <a:r>
              <a:rPr lang="pt-BR" dirty="0" smtClean="0">
                <a:solidFill>
                  <a:srgbClr val="FF0000"/>
                </a:solidFill>
              </a:rPr>
              <a:t>, utilize a tecla TAB de seu computador, depois de teclar </a:t>
            </a:r>
            <a:r>
              <a:rPr lang="pt-BR" dirty="0" err="1" smtClean="0">
                <a:solidFill>
                  <a:srgbClr val="FF0000"/>
                </a:solidFill>
              </a:rPr>
              <a:t>enter</a:t>
            </a:r>
            <a:endParaRPr lang="pt-BR" dirty="0" smtClean="0">
              <a:solidFill>
                <a:srgbClr val="FF0000"/>
              </a:solidFill>
            </a:endParaRP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Você não deve trocar as fontes e nem os seus tamanhos (estes padrões foram definidos desta forma para uma melhor apresentação)</a:t>
            </a: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(ATENÇÃO - este slide deve ser excluído!)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7940183"/>
      </p:ext>
    </p:extLst>
  </p:cSld>
  <p:clrMapOvr>
    <a:masterClrMapping/>
  </p:clrMapOvr>
</p:sld>
</file>

<file path=ppt/theme/theme1.xml><?xml version="1.0" encoding="utf-8"?>
<a:theme xmlns:a="http://schemas.openxmlformats.org/drawingml/2006/main" name="Genérico">
  <a:themeElements>
    <a:clrScheme name="Genérico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Gené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16" charset="0"/>
          </a:defRPr>
        </a:defPPr>
      </a:lstStyle>
    </a:lnDef>
  </a:objectDefaults>
  <a:extraClrSchemeLst>
    <a:extraClrScheme>
      <a:clrScheme name="Genérico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érico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érico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</TotalTime>
  <Words>188</Words>
  <Application>Microsoft Office PowerPoint</Application>
  <PresentationFormat>Apresentação na tela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Tahoma</vt:lpstr>
      <vt:lpstr>Wingdings</vt:lpstr>
      <vt:lpstr>Genérico</vt:lpstr>
      <vt:lpstr>Escreva aqui o título de Sua apresentação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Daniele</dc:creator>
  <cp:lastModifiedBy>Marcio Fabio Paula de Moraes</cp:lastModifiedBy>
  <cp:revision>28</cp:revision>
  <cp:lastPrinted>2009-04-22T19:24:48Z</cp:lastPrinted>
  <dcterms:created xsi:type="dcterms:W3CDTF">2009-04-22T19:24:48Z</dcterms:created>
  <dcterms:modified xsi:type="dcterms:W3CDTF">2019-07-15T14:41:37Z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1046</vt:i4>
  </property>
</Properties>
</file>