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0425" cy="43200638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7663" indent="8731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95325" indent="17462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42988" indent="2603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90650" indent="3476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CD6"/>
    <a:srgbClr val="503D32"/>
    <a:srgbClr val="462300"/>
    <a:srgbClr val="663300"/>
    <a:srgbClr val="3D638A"/>
    <a:srgbClr val="476D94"/>
    <a:srgbClr val="006600"/>
    <a:srgbClr val="96D230"/>
    <a:srgbClr val="8CD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8" y="636"/>
      </p:cViewPr>
      <p:guideLst>
        <p:guide orient="horz" pos="13607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59000" y="744538"/>
            <a:ext cx="24796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36FC8A-1A0F-49AA-991A-F301405B3C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010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76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53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29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06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1383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6pPr>
    <a:lvl7pPr marL="2089660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7pPr>
    <a:lvl8pPr marL="2437937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8pPr>
    <a:lvl9pPr marL="2786213" algn="l" defTabSz="696553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331F0C-8FA3-40B1-AA2D-FCC5004A64DB}" type="slidenum">
              <a:rPr lang="pt-BR" altLang="pt-BR" sz="1200" smtClean="0"/>
              <a:pPr>
                <a:spcBef>
                  <a:spcPct val="0"/>
                </a:spcBef>
              </a:pPr>
              <a:t>1</a:t>
            </a:fld>
            <a:endParaRPr lang="pt-BR" altLang="pt-BR" sz="1200" smtClean="0"/>
          </a:p>
        </p:txBody>
      </p:sp>
      <p:sp>
        <p:nvSpPr>
          <p:cNvPr id="3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pt-BR" altLang="pt-BR" sz="952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9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006" y="13420518"/>
            <a:ext cx="24480419" cy="9259514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006" y="24480229"/>
            <a:ext cx="20160414" cy="11040662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 algn="ctr">
              <a:buNone/>
              <a:defRPr/>
            </a:lvl1pPr>
            <a:lvl2pPr marL="325087" indent="0" algn="ctr">
              <a:buNone/>
              <a:defRPr/>
            </a:lvl2pPr>
            <a:lvl3pPr marL="650175" indent="0" algn="ctr">
              <a:buNone/>
              <a:defRPr/>
            </a:lvl3pPr>
            <a:lvl4pPr marL="975262" indent="0" algn="ctr">
              <a:buNone/>
              <a:defRPr/>
            </a:lvl4pPr>
            <a:lvl5pPr marL="1300350" indent="0" algn="ctr">
              <a:buNone/>
              <a:defRPr/>
            </a:lvl5pPr>
            <a:lvl6pPr marL="1625437" indent="0" algn="ctr">
              <a:buNone/>
              <a:defRPr/>
            </a:lvl6pPr>
            <a:lvl7pPr marL="1950525" indent="0" algn="ctr">
              <a:buNone/>
              <a:defRPr/>
            </a:lvl7pPr>
            <a:lvl8pPr marL="2275612" indent="0" algn="ctr">
              <a:buNone/>
              <a:defRPr/>
            </a:lvl8pPr>
            <a:lvl9pPr marL="26007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59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618" y="10080017"/>
            <a:ext cx="25921190" cy="28510598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0802" y="1729445"/>
            <a:ext cx="6480008" cy="3686117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619" y="1729445"/>
            <a:ext cx="19330353" cy="36861170"/>
          </a:xfrm>
          <a:prstGeom prst="rect">
            <a:avLst/>
          </a:prstGeom>
        </p:spPr>
        <p:txBody>
          <a:bodyPr vert="eaVert"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67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9618" y="10080017"/>
            <a:ext cx="25921190" cy="28510598"/>
          </a:xfrm>
          <a:prstGeom prst="rect">
            <a:avLst/>
          </a:prstGeom>
        </p:spPr>
        <p:txBody>
          <a:bodyPr lIns="73152" tIns="36576" rIns="73152" bIns="36576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33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452" y="27760858"/>
            <a:ext cx="24480419" cy="8579169"/>
          </a:xfrm>
          <a:prstGeom prst="rect">
            <a:avLst/>
          </a:prstGeom>
        </p:spPr>
        <p:txBody>
          <a:bodyPr lIns="73152" tIns="36576" rIns="73152" bIns="36576" anchor="t"/>
          <a:lstStyle>
            <a:lvl1pPr algn="l">
              <a:defRPr sz="2844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452" y="18310848"/>
            <a:ext cx="24480419" cy="9450011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422"/>
            </a:lvl1pPr>
            <a:lvl2pPr marL="325087" indent="0">
              <a:buNone/>
              <a:defRPr sz="1244"/>
            </a:lvl2pPr>
            <a:lvl3pPr marL="650175" indent="0">
              <a:buNone/>
              <a:defRPr sz="1155"/>
            </a:lvl3pPr>
            <a:lvl4pPr marL="975262" indent="0">
              <a:buNone/>
              <a:defRPr sz="978"/>
            </a:lvl4pPr>
            <a:lvl5pPr marL="1300350" indent="0">
              <a:buNone/>
              <a:defRPr sz="978"/>
            </a:lvl5pPr>
            <a:lvl6pPr marL="1625437" indent="0">
              <a:buNone/>
              <a:defRPr sz="978"/>
            </a:lvl6pPr>
            <a:lvl7pPr marL="1950525" indent="0">
              <a:buNone/>
              <a:defRPr sz="978"/>
            </a:lvl7pPr>
            <a:lvl8pPr marL="2275612" indent="0">
              <a:buNone/>
              <a:defRPr sz="978"/>
            </a:lvl8pPr>
            <a:lvl9pPr marL="2600700" indent="0">
              <a:buNone/>
              <a:defRPr sz="978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2286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9619" y="10080017"/>
            <a:ext cx="12904603" cy="28510598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55"/>
            </a:lvl1pPr>
            <a:lvl2pPr>
              <a:defRPr sz="1689"/>
            </a:lvl2pPr>
            <a:lvl3pPr>
              <a:defRPr sz="1422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55050" y="10080017"/>
            <a:ext cx="12905758" cy="28510598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955"/>
            </a:lvl1pPr>
            <a:lvl2pPr>
              <a:defRPr sz="1689"/>
            </a:lvl2pPr>
            <a:lvl3pPr>
              <a:defRPr sz="1422"/>
            </a:lvl3pPr>
            <a:lvl4pPr>
              <a:defRPr sz="1244"/>
            </a:lvl4pPr>
            <a:lvl5pPr>
              <a:defRPr sz="1244"/>
            </a:lvl5pPr>
            <a:lvl6pPr>
              <a:defRPr sz="1244"/>
            </a:lvl6pPr>
            <a:lvl7pPr>
              <a:defRPr sz="1244"/>
            </a:lvl7pPr>
            <a:lvl8pPr>
              <a:defRPr sz="1244"/>
            </a:lvl8pPr>
            <a:lvl9pPr>
              <a:defRPr sz="1244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77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9618" y="9670445"/>
            <a:ext cx="12725661" cy="4030373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89" b="1"/>
            </a:lvl1pPr>
            <a:lvl2pPr marL="325087" indent="0">
              <a:buNone/>
              <a:defRPr sz="1422" b="1"/>
            </a:lvl2pPr>
            <a:lvl3pPr marL="650175" indent="0">
              <a:buNone/>
              <a:defRPr sz="1244" b="1"/>
            </a:lvl3pPr>
            <a:lvl4pPr marL="975262" indent="0">
              <a:buNone/>
              <a:defRPr sz="1155" b="1"/>
            </a:lvl4pPr>
            <a:lvl5pPr marL="1300350" indent="0">
              <a:buNone/>
              <a:defRPr sz="1155" b="1"/>
            </a:lvl5pPr>
            <a:lvl6pPr marL="1625437" indent="0">
              <a:buNone/>
              <a:defRPr sz="1155" b="1"/>
            </a:lvl6pPr>
            <a:lvl7pPr marL="1950525" indent="0">
              <a:buNone/>
              <a:defRPr sz="1155" b="1"/>
            </a:lvl7pPr>
            <a:lvl8pPr marL="2275612" indent="0">
              <a:buNone/>
              <a:defRPr sz="1155" b="1"/>
            </a:lvl8pPr>
            <a:lvl9pPr marL="2600700" indent="0">
              <a:buNone/>
              <a:defRPr sz="1155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39618" y="13700820"/>
            <a:ext cx="12725661" cy="24889793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689"/>
            </a:lvl1pPr>
            <a:lvl2pPr>
              <a:defRPr sz="1422"/>
            </a:lvl2pPr>
            <a:lvl3pPr>
              <a:defRPr sz="1244"/>
            </a:lvl3pPr>
            <a:lvl4pPr>
              <a:defRPr sz="1155"/>
            </a:lvl4pPr>
            <a:lvl5pPr>
              <a:defRPr sz="1155"/>
            </a:lvl5pPr>
            <a:lvl6pPr>
              <a:defRPr sz="1155"/>
            </a:lvl6pPr>
            <a:lvl7pPr>
              <a:defRPr sz="1155"/>
            </a:lvl7pPr>
            <a:lvl8pPr>
              <a:defRPr sz="1155"/>
            </a:lvl8pPr>
            <a:lvl9pPr>
              <a:defRPr sz="1155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0531" y="9670445"/>
            <a:ext cx="12730279" cy="4030373"/>
          </a:xfrm>
          <a:prstGeom prst="rect">
            <a:avLst/>
          </a:prstGeom>
        </p:spPr>
        <p:txBody>
          <a:bodyPr lIns="73152" tIns="36576" rIns="73152" bIns="36576" anchor="b"/>
          <a:lstStyle>
            <a:lvl1pPr marL="0" indent="0">
              <a:buNone/>
              <a:defRPr sz="1689" b="1"/>
            </a:lvl1pPr>
            <a:lvl2pPr marL="325087" indent="0">
              <a:buNone/>
              <a:defRPr sz="1422" b="1"/>
            </a:lvl2pPr>
            <a:lvl3pPr marL="650175" indent="0">
              <a:buNone/>
              <a:defRPr sz="1244" b="1"/>
            </a:lvl3pPr>
            <a:lvl4pPr marL="975262" indent="0">
              <a:buNone/>
              <a:defRPr sz="1155" b="1"/>
            </a:lvl4pPr>
            <a:lvl5pPr marL="1300350" indent="0">
              <a:buNone/>
              <a:defRPr sz="1155" b="1"/>
            </a:lvl5pPr>
            <a:lvl6pPr marL="1625437" indent="0">
              <a:buNone/>
              <a:defRPr sz="1155" b="1"/>
            </a:lvl6pPr>
            <a:lvl7pPr marL="1950525" indent="0">
              <a:buNone/>
              <a:defRPr sz="1155" b="1"/>
            </a:lvl7pPr>
            <a:lvl8pPr marL="2275612" indent="0">
              <a:buNone/>
              <a:defRPr sz="1155" b="1"/>
            </a:lvl8pPr>
            <a:lvl9pPr marL="2600700" indent="0">
              <a:buNone/>
              <a:defRPr sz="1155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0531" y="13700820"/>
            <a:ext cx="12730279" cy="24889793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1689"/>
            </a:lvl1pPr>
            <a:lvl2pPr>
              <a:defRPr sz="1422"/>
            </a:lvl2pPr>
            <a:lvl3pPr>
              <a:defRPr sz="1244"/>
            </a:lvl3pPr>
            <a:lvl4pPr>
              <a:defRPr sz="1155"/>
            </a:lvl4pPr>
            <a:lvl5pPr>
              <a:defRPr sz="1155"/>
            </a:lvl5pPr>
            <a:lvl6pPr>
              <a:defRPr sz="1155"/>
            </a:lvl6pPr>
            <a:lvl7pPr>
              <a:defRPr sz="1155"/>
            </a:lvl7pPr>
            <a:lvl8pPr>
              <a:defRPr sz="1155"/>
            </a:lvl8pPr>
            <a:lvl9pPr>
              <a:defRPr sz="1155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44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8" y="1729441"/>
            <a:ext cx="25921190" cy="7200786"/>
          </a:xfrm>
          <a:prstGeom prst="rect">
            <a:avLst/>
          </a:prstGeom>
        </p:spPr>
        <p:txBody>
          <a:bodyPr lIns="73152" tIns="36576" rIns="73152" bIns="36576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3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48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9619" y="1719919"/>
            <a:ext cx="9475844" cy="7320528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422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647" y="1719919"/>
            <a:ext cx="16100161" cy="36870695"/>
          </a:xfrm>
          <a:prstGeom prst="rect">
            <a:avLst/>
          </a:prstGeom>
        </p:spPr>
        <p:txBody>
          <a:bodyPr lIns="73152" tIns="36576" rIns="73152" bIns="36576"/>
          <a:lstStyle>
            <a:lvl1pPr>
              <a:defRPr sz="2311"/>
            </a:lvl1pPr>
            <a:lvl2pPr>
              <a:defRPr sz="1955"/>
            </a:lvl2pPr>
            <a:lvl3pPr>
              <a:defRPr sz="1689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39619" y="9040447"/>
            <a:ext cx="9475844" cy="29550168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978"/>
            </a:lvl1pPr>
            <a:lvl2pPr marL="325087" indent="0">
              <a:buNone/>
              <a:defRPr sz="889"/>
            </a:lvl2pPr>
            <a:lvl3pPr marL="650175" indent="0">
              <a:buNone/>
              <a:defRPr sz="711"/>
            </a:lvl3pPr>
            <a:lvl4pPr marL="975262" indent="0">
              <a:buNone/>
              <a:defRPr sz="622"/>
            </a:lvl4pPr>
            <a:lvl5pPr marL="1300350" indent="0">
              <a:buNone/>
              <a:defRPr sz="622"/>
            </a:lvl5pPr>
            <a:lvl6pPr marL="1625437" indent="0">
              <a:buNone/>
              <a:defRPr sz="622"/>
            </a:lvl6pPr>
            <a:lvl7pPr marL="1950525" indent="0">
              <a:buNone/>
              <a:defRPr sz="622"/>
            </a:lvl7pPr>
            <a:lvl8pPr marL="2275612" indent="0">
              <a:buNone/>
              <a:defRPr sz="622"/>
            </a:lvl8pPr>
            <a:lvl9pPr marL="2600700" indent="0">
              <a:buNone/>
              <a:defRPr sz="6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3672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332" y="30240038"/>
            <a:ext cx="17280024" cy="3570458"/>
          </a:xfrm>
          <a:prstGeom prst="rect">
            <a:avLst/>
          </a:prstGeom>
        </p:spPr>
        <p:txBody>
          <a:bodyPr lIns="73152" tIns="36576" rIns="73152" bIns="36576" anchor="b"/>
          <a:lstStyle>
            <a:lvl1pPr algn="l">
              <a:defRPr sz="1422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332" y="3860290"/>
            <a:ext cx="17280024" cy="25919838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2311"/>
            </a:lvl1pPr>
            <a:lvl2pPr marL="325087" indent="0">
              <a:buNone/>
              <a:defRPr sz="1955"/>
            </a:lvl2pPr>
            <a:lvl3pPr marL="650175" indent="0">
              <a:buNone/>
              <a:defRPr sz="1689"/>
            </a:lvl3pPr>
            <a:lvl4pPr marL="975262" indent="0">
              <a:buNone/>
              <a:defRPr sz="1422"/>
            </a:lvl4pPr>
            <a:lvl5pPr marL="1300350" indent="0">
              <a:buNone/>
              <a:defRPr sz="1422"/>
            </a:lvl5pPr>
            <a:lvl6pPr marL="1625437" indent="0">
              <a:buNone/>
              <a:defRPr sz="1422"/>
            </a:lvl6pPr>
            <a:lvl7pPr marL="1950525" indent="0">
              <a:buNone/>
              <a:defRPr sz="1422"/>
            </a:lvl7pPr>
            <a:lvl8pPr marL="2275612" indent="0">
              <a:buNone/>
              <a:defRPr sz="1422"/>
            </a:lvl8pPr>
            <a:lvl9pPr marL="2600700" indent="0">
              <a:buNone/>
              <a:defRPr sz="1422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332" y="33810497"/>
            <a:ext cx="17280024" cy="5069941"/>
          </a:xfrm>
          <a:prstGeom prst="rect">
            <a:avLst/>
          </a:prstGeom>
        </p:spPr>
        <p:txBody>
          <a:bodyPr lIns="73152" tIns="36576" rIns="73152" bIns="36576"/>
          <a:lstStyle>
            <a:lvl1pPr marL="0" indent="0">
              <a:buNone/>
              <a:defRPr sz="978"/>
            </a:lvl1pPr>
            <a:lvl2pPr marL="325087" indent="0">
              <a:buNone/>
              <a:defRPr sz="889"/>
            </a:lvl2pPr>
            <a:lvl3pPr marL="650175" indent="0">
              <a:buNone/>
              <a:defRPr sz="711"/>
            </a:lvl3pPr>
            <a:lvl4pPr marL="975262" indent="0">
              <a:buNone/>
              <a:defRPr sz="622"/>
            </a:lvl4pPr>
            <a:lvl5pPr marL="1300350" indent="0">
              <a:buNone/>
              <a:defRPr sz="622"/>
            </a:lvl5pPr>
            <a:lvl6pPr marL="1625437" indent="0">
              <a:buNone/>
              <a:defRPr sz="622"/>
            </a:lvl6pPr>
            <a:lvl7pPr marL="1950525" indent="0">
              <a:buNone/>
              <a:defRPr sz="622"/>
            </a:lvl7pPr>
            <a:lvl8pPr marL="2275612" indent="0">
              <a:buNone/>
              <a:defRPr sz="622"/>
            </a:lvl8pPr>
            <a:lvl9pPr marL="2600700" indent="0">
              <a:buNone/>
              <a:defRPr sz="62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5120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64" y="1165"/>
            <a:ext cx="28807289" cy="599923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2" y="-1"/>
            <a:ext cx="5900690" cy="432006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2pPr>
      <a:lvl3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3pPr>
      <a:lvl4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4pPr>
      <a:lvl5pPr algn="ctr" defTabSz="365601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bg1"/>
          </a:solidFill>
          <a:latin typeface="Verdana" pitchFamily="-92" charset="0"/>
        </a:defRPr>
      </a:lvl5pPr>
      <a:lvl6pPr marL="325087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6pPr>
      <a:lvl7pPr marL="650175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7pPr>
      <a:lvl8pPr marL="975262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8pPr>
      <a:lvl9pPr marL="1300350" algn="ctr" defTabSz="3657234" rtl="0" fontAlgn="base">
        <a:spcBef>
          <a:spcPct val="0"/>
        </a:spcBef>
        <a:spcAft>
          <a:spcPct val="0"/>
        </a:spcAft>
        <a:defRPr sz="8444" b="1">
          <a:solidFill>
            <a:schemeClr val="bg1"/>
          </a:solidFill>
          <a:latin typeface="Verdana" pitchFamily="-92" charset="0"/>
        </a:defRPr>
      </a:lvl9pPr>
    </p:titleStyle>
    <p:bodyStyle>
      <a:lvl1pPr marL="1370013" indent="-13700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968625" indent="-11414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45688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63976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8226425" indent="-912813" algn="l" defTabSz="36560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8552736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6pPr>
      <a:lvl7pPr marL="8877823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7pPr>
      <a:lvl8pPr marL="9202911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8pPr>
      <a:lvl9pPr marL="9527998" indent="-914309" algn="l" defTabSz="3657234" rtl="0" fontAlgn="base">
        <a:spcBef>
          <a:spcPct val="20000"/>
        </a:spcBef>
        <a:spcAft>
          <a:spcPct val="0"/>
        </a:spcAft>
        <a:defRPr sz="2044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1pPr>
      <a:lvl2pPr marL="325087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2pPr>
      <a:lvl3pPr marL="650175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3pPr>
      <a:lvl4pPr marL="975262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4pPr>
      <a:lvl5pPr marL="130035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5pPr>
      <a:lvl6pPr marL="1625437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6pPr>
      <a:lvl7pPr marL="1950525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7pPr>
      <a:lvl8pPr marL="2275612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8pPr>
      <a:lvl9pPr marL="2600700" algn="l" defTabSz="650175" rtl="0" eaLnBrk="1" latinLnBrk="0" hangingPunct="1">
        <a:defRPr sz="12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121400" y="1495425"/>
            <a:ext cx="21853525" cy="321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6600" smtClean="0"/>
              <a:t>Título do trabalho </a:t>
            </a:r>
            <a:r>
              <a:rPr lang="pt-BR" altLang="pt-BR" sz="3200" smtClean="0"/>
              <a:t>(Fonte Verdana 66)</a:t>
            </a:r>
            <a:br>
              <a:rPr lang="pt-BR" altLang="pt-BR" sz="3200" smtClean="0"/>
            </a:br>
            <a:r>
              <a:rPr lang="pt-BR" altLang="pt-BR" sz="3200" smtClean="0"/>
              <a:t/>
            </a:r>
            <a:br>
              <a:rPr lang="pt-BR" altLang="pt-BR" sz="3200" smtClean="0"/>
            </a:br>
            <a:r>
              <a:rPr lang="pt-BR" altLang="pt-BR" sz="3200" smtClean="0"/>
              <a:t/>
            </a:r>
            <a:br>
              <a:rPr lang="pt-BR" altLang="pt-BR" sz="3200" smtClean="0"/>
            </a:br>
            <a:endParaRPr lang="pt-BR" altLang="pt-BR" sz="320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938838" y="10079038"/>
            <a:ext cx="10874375" cy="85121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503D32"/>
                </a:solidFill>
                <a:latin typeface="Verdana" panose="020B0604030504040204" pitchFamily="34" charset="0"/>
              </a:rPr>
              <a:t>Introdução</a:t>
            </a:r>
          </a:p>
          <a:p>
            <a:pPr algn="just" eaLnBrk="1" hangingPunct="1"/>
            <a:r>
              <a:rPr lang="pt-BR" altLang="pt-BR" sz="2900" b="1">
                <a:latin typeface="Verdana" panose="020B0604030504040204" pitchFamily="34" charset="0"/>
              </a:rPr>
              <a:t>Até 1200 caracteres com espaço</a:t>
            </a:r>
          </a:p>
          <a:p>
            <a:pPr algn="just"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6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2300" b="1">
              <a:latin typeface="Verdana" panose="020B0604030504040204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975350" y="18913475"/>
            <a:ext cx="10872788" cy="8878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503D32"/>
                </a:solidFill>
                <a:latin typeface="Verdana" panose="020B0604030504040204" pitchFamily="34" charset="0"/>
              </a:rPr>
              <a:t>Métodos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Até 1200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5976938" y="28054300"/>
            <a:ext cx="10944225" cy="1342072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503D32"/>
                </a:solidFill>
                <a:latin typeface="Verdana" panose="020B0604030504040204" pitchFamily="34" charset="0"/>
              </a:rPr>
              <a:t>Resultados e Discussão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Até 2800 caracteres com espaço</a:t>
            </a:r>
          </a:p>
          <a:p>
            <a:pPr eaLnBrk="1" hangingPunct="1"/>
            <a:r>
              <a:rPr lang="pt-BR" altLang="pt-BR" sz="2900" b="1">
                <a:latin typeface="Verdana" panose="020B0604030504040204" pitchFamily="34" charset="0"/>
              </a:rPr>
              <a:t>Fonte verdana 29</a:t>
            </a:r>
          </a:p>
          <a:p>
            <a:pPr eaLnBrk="1" hangingPunct="1"/>
            <a:endParaRPr lang="pt-BR" altLang="pt-BR" sz="68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17878425" y="10079038"/>
            <a:ext cx="10047288" cy="85121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6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eaLnBrk="1" hangingPunct="1"/>
            <a:endParaRPr lang="pt-BR" altLang="pt-BR" sz="2300" b="1">
              <a:latin typeface="Verdana" panose="020B0604030504040204" pitchFamily="34" charset="0"/>
            </a:endParaRP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17784763" y="38144450"/>
            <a:ext cx="10113962" cy="3330575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073" tIns="43537" rIns="87073" bIns="43537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5800" b="1">
                <a:solidFill>
                  <a:srgbClr val="503D32"/>
                </a:solidFill>
                <a:latin typeface="Verdana" panose="020B0604030504040204" pitchFamily="34" charset="0"/>
              </a:rPr>
              <a:t>Referências</a:t>
            </a:r>
          </a:p>
          <a:p>
            <a:pPr eaLnBrk="1" hangingPunct="1"/>
            <a:r>
              <a:rPr lang="pt-BR" altLang="pt-BR" sz="2900" b="1">
                <a:solidFill>
                  <a:schemeClr val="tx2"/>
                </a:solidFill>
                <a:latin typeface="Verdana" panose="020B0604030504040204" pitchFamily="34" charset="0"/>
              </a:rPr>
              <a:t>5 referências</a:t>
            </a:r>
          </a:p>
          <a:p>
            <a:pPr eaLnBrk="1" hangingPunct="1"/>
            <a:endParaRPr lang="pt-BR" altLang="pt-BR" sz="26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18965863" y="30814963"/>
            <a:ext cx="1137761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/>
          <a:lstStyle>
            <a:lvl1pPr marL="1835150" indent="-18351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40000"/>
              </a:spcBef>
            </a:pPr>
            <a:endParaRPr lang="pt-BR" altLang="pt-BR" sz="68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057" name="Rectangle 21"/>
          <p:cNvSpPr>
            <a:spLocks noChangeArrowheads="1"/>
          </p:cNvSpPr>
          <p:nvPr/>
        </p:nvSpPr>
        <p:spPr bwMode="auto">
          <a:xfrm>
            <a:off x="6102350" y="7558088"/>
            <a:ext cx="2177891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19" tIns="205710" rIns="411419" bIns="205710" anchor="b"/>
          <a:lstStyle>
            <a:lvl1pPr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97438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8974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5300" b="1">
                <a:latin typeface="Verdana" panose="020B0604030504040204" pitchFamily="34" charset="0"/>
              </a:rPr>
              <a:t>Clara Santos Maia</a:t>
            </a:r>
            <a:r>
              <a:rPr lang="pt-BR" altLang="pt-BR" sz="5300" b="1" baseline="30000">
                <a:latin typeface="Verdana" panose="020B0604030504040204" pitchFamily="34" charset="0"/>
              </a:rPr>
              <a:t>1</a:t>
            </a:r>
            <a:r>
              <a:rPr lang="pt-BR" altLang="pt-BR" sz="5300" b="1">
                <a:latin typeface="Verdana" panose="020B0604030504040204" pitchFamily="34" charset="0"/>
              </a:rPr>
              <a:t>, Mirella Foinquinos Charifker</a:t>
            </a:r>
            <a:r>
              <a:rPr lang="pt-BR" altLang="pt-BR" sz="5300" b="1" baseline="30000">
                <a:latin typeface="Verdana" panose="020B0604030504040204" pitchFamily="34" charset="0"/>
              </a:rPr>
              <a:t>2</a:t>
            </a:r>
            <a:r>
              <a:rPr lang="pt-BR" altLang="pt-BR" sz="5300" b="1">
                <a:latin typeface="Verdana" panose="020B0604030504040204" pitchFamily="34" charset="0"/>
              </a:rPr>
              <a:t>, Nara Lins Baptista</a:t>
            </a:r>
            <a:r>
              <a:rPr lang="pt-BR" altLang="pt-BR" sz="5300" b="1" baseline="30000">
                <a:latin typeface="Verdana" panose="020B0604030504040204" pitchFamily="34" charset="0"/>
              </a:rPr>
              <a:t>2</a:t>
            </a:r>
            <a:r>
              <a:rPr lang="pt-BR" altLang="pt-BR" sz="5300" b="1">
                <a:latin typeface="Verdana" panose="020B0604030504040204" pitchFamily="34" charset="0"/>
              </a:rPr>
              <a:t>, Ana Rodrigues Falbo</a:t>
            </a:r>
            <a:r>
              <a:rPr lang="pt-BR" altLang="pt-BR" sz="5300" b="1" baseline="30000">
                <a:latin typeface="Verdana" panose="020B0604030504040204" pitchFamily="34" charset="0"/>
              </a:rPr>
              <a:t>3   </a:t>
            </a:r>
            <a:r>
              <a:rPr lang="pt-BR" altLang="pt-BR" sz="3200" b="1">
                <a:latin typeface="Verdana" panose="020B0604030504040204" pitchFamily="34" charset="0"/>
              </a:rPr>
              <a:t>(nomes completos - Fonte verdana 53)</a:t>
            </a:r>
            <a:endParaRPr lang="pt-BR" altLang="pt-BR" sz="3200" b="1" baseline="3000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pt-BR" sz="2800" b="1" baseline="30000">
                <a:latin typeface="Verdana" panose="020B0604030504040204" pitchFamily="34" charset="0"/>
              </a:rPr>
              <a:t>1</a:t>
            </a:r>
            <a:r>
              <a:rPr lang="pt-BR" altLang="pt-BR" sz="2800" b="1" i="1" baseline="30000">
                <a:latin typeface="Verdana" panose="020B0604030504040204" pitchFamily="34" charset="0"/>
              </a:rPr>
              <a:t> </a:t>
            </a:r>
            <a:r>
              <a:rPr lang="pt-BR" altLang="pt-BR" sz="2800" b="1" i="1">
                <a:latin typeface="Verdana" panose="020B0604030504040204" pitchFamily="34" charset="0"/>
              </a:rPr>
              <a:t>  </a:t>
            </a:r>
            <a:r>
              <a:rPr lang="pt-BR" altLang="pt-BR" sz="2700" b="1" i="1">
                <a:latin typeface="Verdana" panose="020B0604030504040204" pitchFamily="34" charset="0"/>
              </a:rPr>
              <a:t>Estudante da Faculdade Pernambucana de Saúde, Bolsista de Iniciação Científica do CNPq; </a:t>
            </a:r>
            <a:r>
              <a:rPr lang="pt-BR" altLang="pt-BR" sz="2800" b="1" i="1" baseline="30000">
                <a:latin typeface="Verdana" panose="020B0604030504040204" pitchFamily="34" charset="0"/>
              </a:rPr>
              <a:t>2  </a:t>
            </a:r>
            <a:r>
              <a:rPr lang="pt-BR" altLang="pt-BR" sz="2800" b="1" i="1">
                <a:latin typeface="Verdana" panose="020B0604030504040204" pitchFamily="34" charset="0"/>
              </a:rPr>
              <a:t> </a:t>
            </a:r>
            <a:r>
              <a:rPr lang="pt-BR" altLang="pt-BR" sz="2700" b="1" i="1">
                <a:latin typeface="Verdana" panose="020B0604030504040204" pitchFamily="34" charset="0"/>
              </a:rPr>
              <a:t>Estudante da Faculdade Pernambucana de Saúde;  </a:t>
            </a:r>
            <a:r>
              <a:rPr lang="pt-BR" altLang="pt-BR" sz="2700" b="1" i="1" baseline="30000">
                <a:latin typeface="Verdana" panose="020B0604030504040204" pitchFamily="34" charset="0"/>
              </a:rPr>
              <a:t>3  </a:t>
            </a:r>
            <a:r>
              <a:rPr lang="pt-BR" altLang="pt-BR" sz="2700" b="1" i="1">
                <a:latin typeface="Verdana" panose="020B0604030504040204" pitchFamily="34" charset="0"/>
              </a:rPr>
              <a:t>Pesquisadora Líder do Grupo de Estudos da Saúde da Criança do IMIP e Coordenadora de Tutor da Faculdade Pernambucana de Saúde</a:t>
            </a:r>
            <a:r>
              <a:rPr lang="pt-BR" altLang="pt-BR" sz="2800" b="1" i="1">
                <a:latin typeface="Verdana" panose="020B0604030504040204" pitchFamily="34" charset="0"/>
              </a:rPr>
              <a:t>  </a:t>
            </a:r>
            <a:r>
              <a:rPr lang="pt-BR" altLang="pt-BR" sz="2700" b="1" i="1">
                <a:latin typeface="Verdana" panose="020B0604030504040204" pitchFamily="34" charset="0"/>
              </a:rPr>
              <a:t>(Fonte verdana 27)</a:t>
            </a:r>
            <a:endParaRPr lang="pt-BR" altLang="pt-BR" sz="2700" b="1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pt-BR" altLang="pt-BR" sz="4300" b="1">
              <a:latin typeface="Verdana" panose="020B0604030504040204" pitchFamily="34" charset="0"/>
            </a:endParaRPr>
          </a:p>
        </p:txBody>
      </p:sp>
      <p:sp>
        <p:nvSpPr>
          <p:cNvPr id="2058" name="Rectangle 19"/>
          <p:cNvSpPr>
            <a:spLocks noChangeArrowheads="1"/>
          </p:cNvSpPr>
          <p:nvPr/>
        </p:nvSpPr>
        <p:spPr bwMode="auto">
          <a:xfrm>
            <a:off x="17784763" y="18926175"/>
            <a:ext cx="10153650" cy="4329113"/>
          </a:xfrm>
          <a:prstGeom prst="rect">
            <a:avLst/>
          </a:prstGeom>
          <a:solidFill>
            <a:srgbClr val="503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1.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7784763" y="33193038"/>
            <a:ext cx="10113962" cy="43211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lIns="73152" tIns="36576" rIns="73152" bIns="36576">
            <a:spAutoFit/>
          </a:bodyPr>
          <a:lstStyle/>
          <a:p>
            <a:pPr defTabSz="4898390" eaLnBrk="1" hangingPunct="1">
              <a:defRPr/>
            </a:pPr>
            <a:r>
              <a:rPr lang="pt-BR" sz="5800" b="1" dirty="0">
                <a:solidFill>
                  <a:srgbClr val="503D32"/>
                </a:solidFill>
                <a:latin typeface="Verdana" pitchFamily="34" charset="0"/>
              </a:rPr>
              <a:t>Conclusões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Até 500 caracteres com espaço</a:t>
            </a:r>
          </a:p>
          <a:p>
            <a:pPr eaLnBrk="1" hangingPunct="1">
              <a:defRPr/>
            </a:pPr>
            <a:r>
              <a:rPr lang="pt-BR" sz="2900" b="1" dirty="0">
                <a:latin typeface="+mj-lt"/>
              </a:rPr>
              <a:t>Fonte </a:t>
            </a:r>
            <a:r>
              <a:rPr lang="pt-BR" sz="2900" b="1" dirty="0" err="1">
                <a:latin typeface="+mj-lt"/>
              </a:rPr>
              <a:t>verdana</a:t>
            </a:r>
            <a:r>
              <a:rPr lang="pt-BR" sz="2900" b="1" dirty="0">
                <a:latin typeface="+mj-lt"/>
              </a:rPr>
              <a:t> 29</a:t>
            </a: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  <a:p>
            <a:pPr eaLnBrk="1" hangingPunct="1">
              <a:defRPr/>
            </a:pPr>
            <a:endParaRPr lang="pt-BR" sz="3200" b="1" dirty="0">
              <a:latin typeface="+mj-lt"/>
            </a:endParaRPr>
          </a:p>
        </p:txBody>
      </p:sp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17784763" y="23679150"/>
            <a:ext cx="10150475" cy="4329113"/>
          </a:xfrm>
          <a:prstGeom prst="rect">
            <a:avLst/>
          </a:prstGeom>
          <a:solidFill>
            <a:srgbClr val="503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2.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061" name="Rectangle 19"/>
          <p:cNvSpPr>
            <a:spLocks noChangeArrowheads="1"/>
          </p:cNvSpPr>
          <p:nvPr/>
        </p:nvSpPr>
        <p:spPr bwMode="auto">
          <a:xfrm>
            <a:off x="17806988" y="28360688"/>
            <a:ext cx="10152062" cy="4329112"/>
          </a:xfrm>
          <a:prstGeom prst="rect">
            <a:avLst/>
          </a:prstGeom>
          <a:solidFill>
            <a:srgbClr val="503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073" tIns="43537" rIns="87073" bIns="43537" anchor="ctr"/>
          <a:lstStyle>
            <a:lvl1pPr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3. INSERIR TABELA  </a:t>
            </a:r>
          </a:p>
          <a:p>
            <a:pPr algn="ctr" eaLnBrk="1" hangingPunct="1"/>
            <a:r>
              <a:rPr lang="pt-BR" altLang="pt-BR" sz="4800" b="1">
                <a:solidFill>
                  <a:schemeClr val="bg1"/>
                </a:solidFill>
                <a:latin typeface="Verdana" panose="020B0604030504040204" pitchFamily="34" charset="0"/>
              </a:rPr>
              <a:t>OU FIGURA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(a(s) quantidade(s) de tabela(s)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e/ou figura(s) será definida </a:t>
            </a:r>
          </a:p>
          <a:p>
            <a:pPr algn="ctr" eaLnBrk="1" hangingPunct="1"/>
            <a:r>
              <a:rPr lang="pt-BR" altLang="pt-BR" sz="2900" b="1">
                <a:latin typeface="Verdana" panose="020B0604030504040204" pitchFamily="34" charset="0"/>
              </a:rPr>
              <a:t>pela equipe do trabalho.</a:t>
            </a:r>
          </a:p>
          <a:p>
            <a:pPr algn="ctr" eaLnBrk="1" hangingPunct="1"/>
            <a:endParaRPr lang="pt-BR" altLang="pt-BR" sz="4800" b="1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pt-BR" altLang="pt-BR" sz="4800" b="1">
                <a:solidFill>
                  <a:srgbClr val="006600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198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Verdana</vt:lpstr>
      <vt:lpstr>Design padrão</vt:lpstr>
      <vt:lpstr>Título do trabalho (Fonte Verdana 66)   </vt:lpstr>
    </vt:vector>
  </TitlesOfParts>
  <Company>IMIP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marciofpm</dc:creator>
  <cp:lastModifiedBy>Marcio Fabio Paula de Moraes</cp:lastModifiedBy>
  <cp:revision>88</cp:revision>
  <cp:lastPrinted>2019-05-28T14:18:16Z</cp:lastPrinted>
  <dcterms:created xsi:type="dcterms:W3CDTF">2006-08-01T18:25:05Z</dcterms:created>
  <dcterms:modified xsi:type="dcterms:W3CDTF">2019-07-15T16:08:53Z</dcterms:modified>
</cp:coreProperties>
</file>