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360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5125" indent="92075" algn="l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30250" indent="184150" algn="l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96963" indent="274638" algn="l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62088" indent="366713" algn="l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3D"/>
    <a:srgbClr val="0F7A49"/>
    <a:srgbClr val="0F591C"/>
    <a:srgbClr val="06864F"/>
    <a:srgbClr val="00461B"/>
    <a:srgbClr val="003300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1" autoAdjust="0"/>
  </p:normalViewPr>
  <p:slideViewPr>
    <p:cSldViewPr>
      <p:cViewPr varScale="1">
        <p:scale>
          <a:sx n="28" d="100"/>
          <a:sy n="28" d="100"/>
        </p:scale>
        <p:origin x="432" y="180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6000" y="685800"/>
            <a:ext cx="228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30279F-2A8E-4776-9D34-5D79E00B31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389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651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302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0969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4620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FF16B-00FB-4F0D-A78E-706D5603B70D}" type="slidenum">
              <a:rPr lang="pt-BR" altLang="pt-BR" sz="1200" smtClean="0"/>
              <a:pPr>
                <a:spcBef>
                  <a:spcPct val="0"/>
                </a:spcBef>
              </a:pPr>
              <a:t>1</a:t>
            </a:fld>
            <a:endParaRPr lang="pt-BR" altLang="pt-BR" sz="1200" smtClean="0"/>
          </a:p>
        </p:txBody>
      </p:sp>
      <p:sp>
        <p:nvSpPr>
          <p:cNvPr id="3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44" y="13421998"/>
            <a:ext cx="24483117" cy="9260535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482" y="24482928"/>
            <a:ext cx="20162636" cy="11041879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  <a:lvl3pPr marL="731520" indent="0" algn="ctr">
              <a:buNone/>
              <a:defRPr/>
            </a:lvl3pPr>
            <a:lvl4pPr marL="1097280" indent="0" algn="ctr">
              <a:buNone/>
              <a:defRPr/>
            </a:lvl4pPr>
            <a:lvl5pPr marL="1463040" indent="0" algn="ctr">
              <a:buNone/>
              <a:defRPr/>
            </a:lvl5pPr>
            <a:lvl6pPr marL="1828800" indent="0" algn="ctr">
              <a:buNone/>
              <a:defRPr/>
            </a:lvl6pPr>
            <a:lvl7pPr marL="2194560" indent="0" algn="ctr">
              <a:buNone/>
              <a:defRPr/>
            </a:lvl7pPr>
            <a:lvl8pPr marL="2560320" indent="0" algn="ctr">
              <a:buNone/>
              <a:defRPr/>
            </a:lvl8pPr>
            <a:lvl9pPr marL="292608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9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6" y="1729632"/>
            <a:ext cx="25924048" cy="720158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776" y="10081128"/>
            <a:ext cx="25924048" cy="28513741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3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3103" y="1729636"/>
            <a:ext cx="6480723" cy="36865233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778" y="1729636"/>
            <a:ext cx="19332484" cy="36865233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85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6" y="1729632"/>
            <a:ext cx="25924048" cy="720158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9776" y="10081128"/>
            <a:ext cx="25924048" cy="28513741"/>
          </a:xfrm>
          <a:prstGeom prst="rect">
            <a:avLst/>
          </a:prstGeom>
        </p:spPr>
        <p:txBody>
          <a:bodyPr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42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703" y="27763917"/>
            <a:ext cx="24483117" cy="8580115"/>
          </a:xfrm>
          <a:prstGeom prst="rect">
            <a:avLst/>
          </a:prstGeom>
        </p:spPr>
        <p:txBody>
          <a:bodyPr lIns="73152" tIns="36576" rIns="73152" bIns="36576"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703" y="18312867"/>
            <a:ext cx="24483117" cy="9451053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00"/>
            </a:lvl1pPr>
            <a:lvl2pPr marL="365760" indent="0">
              <a:buNone/>
              <a:defRPr sz="1400"/>
            </a:lvl2pPr>
            <a:lvl3pPr marL="731520" indent="0">
              <a:buNone/>
              <a:defRPr sz="1300"/>
            </a:lvl3pPr>
            <a:lvl4pPr marL="1097280" indent="0">
              <a:buNone/>
              <a:defRPr sz="1100"/>
            </a:lvl4pPr>
            <a:lvl5pPr marL="1463040" indent="0">
              <a:buNone/>
              <a:defRPr sz="1100"/>
            </a:lvl5pPr>
            <a:lvl6pPr marL="1828800" indent="0">
              <a:buNone/>
              <a:defRPr sz="1100"/>
            </a:lvl6pPr>
            <a:lvl7pPr marL="2194560" indent="0">
              <a:buNone/>
              <a:defRPr sz="1100"/>
            </a:lvl7pPr>
            <a:lvl8pPr marL="2560320" indent="0">
              <a:buNone/>
              <a:defRPr sz="1100"/>
            </a:lvl8pPr>
            <a:lvl9pPr marL="2926080" indent="0">
              <a:buNone/>
              <a:defRPr sz="1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9042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6" y="1729632"/>
            <a:ext cx="25924048" cy="720158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9777" y="10081128"/>
            <a:ext cx="12906026" cy="28513741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56644" y="10081128"/>
            <a:ext cx="12907180" cy="28513741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95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6" y="1729632"/>
            <a:ext cx="25924048" cy="7201580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9776" y="9671511"/>
            <a:ext cx="12727064" cy="4030817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39776" y="13702331"/>
            <a:ext cx="12727064" cy="24892537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2143" y="9671511"/>
            <a:ext cx="12731683" cy="4030817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2143" y="13702331"/>
            <a:ext cx="12731683" cy="24892537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6" y="1729632"/>
            <a:ext cx="25924048" cy="7201580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0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23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778" y="1720109"/>
            <a:ext cx="9476889" cy="7321335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888" y="1720109"/>
            <a:ext cx="16101936" cy="36874759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39778" y="9041444"/>
            <a:ext cx="9476889" cy="29553425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5086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955" y="30243371"/>
            <a:ext cx="17281929" cy="3570852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955" y="3860716"/>
            <a:ext cx="17281929" cy="25922695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2600"/>
            </a:lvl1pPr>
            <a:lvl2pPr marL="365760" indent="0">
              <a:buNone/>
              <a:defRPr sz="2200"/>
            </a:lvl2pPr>
            <a:lvl3pPr marL="731520" indent="0">
              <a:buNone/>
              <a:defRPr sz="190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955" y="33814224"/>
            <a:ext cx="17281929" cy="5070500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108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5"/>
          <p:cNvSpPr>
            <a:spLocks noChangeArrowheads="1"/>
          </p:cNvSpPr>
          <p:nvPr userDrawn="1"/>
        </p:nvSpPr>
        <p:spPr bwMode="auto">
          <a:xfrm>
            <a:off x="0" y="42052875"/>
            <a:ext cx="28803600" cy="1152525"/>
          </a:xfrm>
          <a:prstGeom prst="rect">
            <a:avLst/>
          </a:prstGeom>
          <a:solidFill>
            <a:srgbClr val="00753D"/>
          </a:solidFill>
          <a:ln w="9525" algn="ctr">
            <a:solidFill>
              <a:srgbClr val="00753D"/>
            </a:solidFill>
            <a:round/>
            <a:headEnd/>
            <a:tailEnd/>
          </a:ln>
        </p:spPr>
        <p:txBody>
          <a:bodyPr/>
          <a:lstStyle>
            <a:lvl1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192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64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36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08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" name="Retângulo 2"/>
          <p:cNvSpPr>
            <a:spLocks noChangeArrowheads="1"/>
          </p:cNvSpPr>
          <p:nvPr userDrawn="1"/>
        </p:nvSpPr>
        <p:spPr bwMode="auto">
          <a:xfrm>
            <a:off x="0" y="-22225"/>
            <a:ext cx="28803600" cy="3857625"/>
          </a:xfrm>
          <a:prstGeom prst="rect">
            <a:avLst/>
          </a:prstGeom>
          <a:solidFill>
            <a:srgbClr val="00753D"/>
          </a:solidFill>
          <a:ln w="9525" algn="ctr">
            <a:solidFill>
              <a:srgbClr val="00753D"/>
            </a:solidFill>
            <a:round/>
            <a:headEnd/>
            <a:tailEnd/>
          </a:ln>
        </p:spPr>
        <p:txBody>
          <a:bodyPr/>
          <a:lstStyle>
            <a:lvl1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21175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192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64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36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0888" indent="366713" defTabSz="432117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pic>
        <p:nvPicPr>
          <p:cNvPr id="4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30163"/>
            <a:ext cx="5178047" cy="433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5pPr>
      <a:lvl6pPr marL="365760" algn="ctr" defTabSz="4114800" rtl="0" fontAlgn="base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6pPr>
      <a:lvl7pPr marL="731520" algn="ctr" defTabSz="4114800" rtl="0" fontAlgn="base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7pPr>
      <a:lvl8pPr marL="1097280" algn="ctr" defTabSz="4114800" rtl="0" fontAlgn="base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8pPr>
      <a:lvl9pPr marL="1463040" algn="ctr" defTabSz="4114800" rtl="0" fontAlgn="base"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Verdana" pitchFamily="-92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3341688" indent="-1284288" algn="l" defTabSz="4114800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2pPr>
      <a:lvl3pPr marL="5141913" indent="-1027113" algn="l" defTabSz="4114800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3pPr>
      <a:lvl4pPr marL="7199313" indent="-1028700" algn="l" defTabSz="4114800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4pPr>
      <a:lvl5pPr marL="9256713" indent="-1028700" algn="l" defTabSz="4114800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5pPr>
      <a:lvl6pPr marL="9622790" indent="-1028700" algn="l" defTabSz="4114800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6pPr>
      <a:lvl7pPr marL="9988550" indent="-1028700" algn="l" defTabSz="4114800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7pPr>
      <a:lvl8pPr marL="10354310" indent="-1028700" algn="l" defTabSz="4114800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8pPr>
      <a:lvl9pPr marL="10720070" indent="-1028700" algn="l" defTabSz="4114800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127750" y="677863"/>
            <a:ext cx="21666200" cy="2900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5300" smtClean="0"/>
              <a:t>Fatores associados ao óbito em crianças com desnutrição grave hospitalizadas em um Hospital de referência no Nordeste do Brasil </a:t>
            </a:r>
            <a:r>
              <a:rPr lang="pt-BR" altLang="pt-BR" sz="3200" smtClean="0"/>
              <a:t>(Fonte Verdana 66)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80125" y="8802688"/>
            <a:ext cx="10206038" cy="85121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 dirty="0">
                <a:solidFill>
                  <a:srgbClr val="0F7A49"/>
                </a:solidFill>
                <a:latin typeface="Verdana" panose="020B0604030504040204" pitchFamily="34" charset="0"/>
              </a:rPr>
              <a:t>Introdução</a:t>
            </a:r>
          </a:p>
          <a:p>
            <a:pPr algn="just" eaLnBrk="1" hangingPunct="1"/>
            <a:r>
              <a:rPr lang="pt-BR" altLang="pt-BR" sz="3200" b="1" dirty="0">
                <a:latin typeface="Verdana" panose="020B0604030504040204" pitchFamily="34" charset="0"/>
              </a:rPr>
              <a:t> </a:t>
            </a:r>
            <a:r>
              <a:rPr lang="pt-BR" altLang="pt-BR" sz="2900" b="1" dirty="0">
                <a:latin typeface="Verdana" panose="020B0604030504040204" pitchFamily="34" charset="0"/>
              </a:rPr>
              <a:t>Até 1200 caracteres com espaço</a:t>
            </a:r>
          </a:p>
          <a:p>
            <a:pPr algn="just" eaLnBrk="1" hangingPunct="1"/>
            <a:r>
              <a:rPr lang="pt-BR" altLang="pt-BR" sz="2900" b="1" dirty="0">
                <a:latin typeface="Verdana" panose="020B0604030504040204" pitchFamily="34" charset="0"/>
              </a:rPr>
              <a:t>Fonte </a:t>
            </a:r>
            <a:r>
              <a:rPr lang="pt-BR" altLang="pt-BR" sz="2900" b="1" dirty="0" err="1">
                <a:latin typeface="Verdana" panose="020B0604030504040204" pitchFamily="34" charset="0"/>
              </a:rPr>
              <a:t>verdana</a:t>
            </a:r>
            <a:r>
              <a:rPr lang="pt-BR" altLang="pt-BR" sz="2900" b="1" dirty="0">
                <a:latin typeface="Verdana" panose="020B0604030504040204" pitchFamily="34" charset="0"/>
              </a:rPr>
              <a:t> 29</a:t>
            </a:r>
          </a:p>
          <a:p>
            <a:pPr algn="just" eaLnBrk="1" hangingPunct="1"/>
            <a:endParaRPr lang="pt-BR" altLang="pt-BR" sz="23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 dirty="0">
              <a:latin typeface="Verdana" panose="020B060403050404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80125" y="17500600"/>
            <a:ext cx="10193338" cy="8878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0F7A49"/>
                </a:solidFill>
                <a:latin typeface="Verdana" panose="020B0604030504040204" pitchFamily="34" charset="0"/>
              </a:rPr>
              <a:t>Métodos</a:t>
            </a:r>
          </a:p>
          <a:p>
            <a:pPr eaLnBrk="1" hangingPunct="1"/>
            <a:r>
              <a:rPr lang="pt-BR" altLang="pt-BR" sz="3200" b="1">
                <a:latin typeface="Verdana" panose="020B0604030504040204" pitchFamily="34" charset="0"/>
              </a:rPr>
              <a:t> </a:t>
            </a:r>
            <a:r>
              <a:rPr lang="pt-BR" altLang="pt-BR" sz="2900" b="1">
                <a:latin typeface="Verdana" panose="020B0604030504040204" pitchFamily="34" charset="0"/>
              </a:rPr>
              <a:t>Até 1200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27750" y="26685875"/>
            <a:ext cx="10145713" cy="140239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0F7A49"/>
                </a:solidFill>
                <a:latin typeface="Verdana" panose="020B0604030504040204" pitchFamily="34" charset="0"/>
              </a:rPr>
              <a:t>Resultados e Discussão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Até 2800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  <a:p>
            <a:pPr eaLnBrk="1" hangingPunct="1"/>
            <a:endParaRPr lang="pt-BR" altLang="pt-BR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5" name="Rectangle 14"/>
          <p:cNvSpPr>
            <a:spLocks noChangeArrowheads="1"/>
          </p:cNvSpPr>
          <p:nvPr/>
        </p:nvSpPr>
        <p:spPr bwMode="auto">
          <a:xfrm>
            <a:off x="17178338" y="8802688"/>
            <a:ext cx="10280650" cy="85121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eaLnBrk="1" hangingPunct="1"/>
            <a:endParaRPr lang="pt-BR" altLang="pt-BR" sz="2300" b="1">
              <a:latin typeface="Verdana" panose="020B0604030504040204" pitchFamily="34" charset="0"/>
            </a:endParaRPr>
          </a:p>
        </p:txBody>
      </p:sp>
      <p:sp>
        <p:nvSpPr>
          <p:cNvPr id="2056" name="Rectangle 16"/>
          <p:cNvSpPr>
            <a:spLocks noChangeArrowheads="1"/>
          </p:cNvSpPr>
          <p:nvPr/>
        </p:nvSpPr>
        <p:spPr bwMode="auto">
          <a:xfrm>
            <a:off x="17208500" y="36776025"/>
            <a:ext cx="10306050" cy="393382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0F7A49"/>
                </a:solidFill>
                <a:latin typeface="Verdana" panose="020B0604030504040204" pitchFamily="34" charset="0"/>
              </a:rPr>
              <a:t>Referências</a:t>
            </a:r>
          </a:p>
          <a:p>
            <a:pPr eaLnBrk="1" hangingPunct="1"/>
            <a:r>
              <a:rPr lang="pt-BR" altLang="pt-BR" sz="2900" b="1">
                <a:solidFill>
                  <a:schemeClr val="tx2"/>
                </a:solidFill>
                <a:latin typeface="Verdana" panose="020B0604030504040204" pitchFamily="34" charset="0"/>
              </a:rPr>
              <a:t>5 referências</a:t>
            </a:r>
          </a:p>
          <a:p>
            <a:pPr eaLnBrk="1" hangingPunct="1"/>
            <a:endParaRPr lang="pt-BR" altLang="pt-BR" sz="26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7" name="Rectangle 20"/>
          <p:cNvSpPr>
            <a:spLocks noChangeArrowheads="1"/>
          </p:cNvSpPr>
          <p:nvPr/>
        </p:nvSpPr>
        <p:spPr bwMode="auto">
          <a:xfrm>
            <a:off x="17259300" y="30814963"/>
            <a:ext cx="1011396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/>
          <a:lstStyle>
            <a:lvl1pPr marL="1835150" indent="-18351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40000"/>
              </a:spcBef>
            </a:pPr>
            <a:endParaRPr lang="pt-BR" altLang="pt-BR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8" name="Rectangle 21"/>
          <p:cNvSpPr>
            <a:spLocks noChangeArrowheads="1"/>
          </p:cNvSpPr>
          <p:nvPr/>
        </p:nvSpPr>
        <p:spPr bwMode="auto">
          <a:xfrm>
            <a:off x="5970588" y="3960813"/>
            <a:ext cx="21696362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 anchor="b"/>
          <a:lstStyle>
            <a:lvl1pPr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4300" b="1">
                <a:latin typeface="Verdana" panose="020B0604030504040204" pitchFamily="34" charset="0"/>
              </a:rPr>
              <a:t>Clara Santos Maia</a:t>
            </a:r>
            <a:r>
              <a:rPr lang="pt-BR" altLang="pt-BR" sz="4300" b="1" baseline="30000">
                <a:latin typeface="Verdana" panose="020B0604030504040204" pitchFamily="34" charset="0"/>
              </a:rPr>
              <a:t>1</a:t>
            </a:r>
            <a:r>
              <a:rPr lang="pt-BR" altLang="pt-BR" sz="4300" b="1">
                <a:latin typeface="Verdana" panose="020B0604030504040204" pitchFamily="34" charset="0"/>
              </a:rPr>
              <a:t>, Mirella Foinquinos Charifker</a:t>
            </a:r>
            <a:r>
              <a:rPr lang="pt-BR" altLang="pt-BR" sz="4300" b="1" baseline="30000">
                <a:latin typeface="Verdana" panose="020B0604030504040204" pitchFamily="34" charset="0"/>
              </a:rPr>
              <a:t>2</a:t>
            </a:r>
            <a:r>
              <a:rPr lang="pt-BR" altLang="pt-BR" sz="4300" b="1">
                <a:latin typeface="Verdana" panose="020B0604030504040204" pitchFamily="34" charset="0"/>
              </a:rPr>
              <a:t>, Nara Lins Baptista</a:t>
            </a:r>
            <a:r>
              <a:rPr lang="pt-BR" altLang="pt-BR" sz="4300" b="1" baseline="30000">
                <a:latin typeface="Verdana" panose="020B0604030504040204" pitchFamily="34" charset="0"/>
              </a:rPr>
              <a:t>2</a:t>
            </a:r>
            <a:r>
              <a:rPr lang="pt-BR" altLang="pt-BR" sz="4300" b="1">
                <a:latin typeface="Verdana" panose="020B0604030504040204" pitchFamily="34" charset="0"/>
              </a:rPr>
              <a:t>, Ana Rodrigues Falbo</a:t>
            </a:r>
            <a:r>
              <a:rPr lang="pt-BR" altLang="pt-BR" sz="4300" b="1" baseline="30000">
                <a:latin typeface="Verdana" panose="020B0604030504040204" pitchFamily="34" charset="0"/>
              </a:rPr>
              <a:t>3   </a:t>
            </a:r>
            <a:r>
              <a:rPr lang="pt-BR" altLang="pt-BR" sz="3200" b="1">
                <a:latin typeface="Verdana" panose="020B0604030504040204" pitchFamily="34" charset="0"/>
              </a:rPr>
              <a:t>(nomes completos - Fonte verdana 54)</a:t>
            </a:r>
            <a:endParaRPr lang="pt-BR" altLang="pt-BR" sz="3200" b="1" baseline="3000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pt-BR" sz="2200" b="1" baseline="30000">
                <a:latin typeface="Verdana" panose="020B0604030504040204" pitchFamily="34" charset="0"/>
              </a:rPr>
              <a:t>1</a:t>
            </a:r>
            <a:r>
              <a:rPr lang="pt-BR" altLang="pt-BR" sz="2200" b="1" i="1" baseline="30000">
                <a:latin typeface="Verdana" panose="020B0604030504040204" pitchFamily="34" charset="0"/>
              </a:rPr>
              <a:t> </a:t>
            </a:r>
            <a:r>
              <a:rPr lang="pt-BR" altLang="pt-BR" sz="2200" b="1" i="1">
                <a:latin typeface="Verdana" panose="020B0604030504040204" pitchFamily="34" charset="0"/>
              </a:rPr>
              <a:t>  Estudante da Faculdade Pernambucana de Saúde, Bolsista de Iniciação Científica do CNPq; </a:t>
            </a:r>
            <a:r>
              <a:rPr lang="pt-BR" altLang="pt-BR" sz="2200" b="1" i="1" baseline="30000">
                <a:latin typeface="Verdana" panose="020B0604030504040204" pitchFamily="34" charset="0"/>
              </a:rPr>
              <a:t>2  </a:t>
            </a:r>
            <a:r>
              <a:rPr lang="pt-BR" altLang="pt-BR" sz="2200" b="1" i="1">
                <a:latin typeface="Verdana" panose="020B0604030504040204" pitchFamily="34" charset="0"/>
              </a:rPr>
              <a:t> Estudante da Faculdade Pernambucana de Saúde;  </a:t>
            </a:r>
            <a:r>
              <a:rPr lang="pt-BR" altLang="pt-BR" sz="2200" b="1" i="1" baseline="30000">
                <a:latin typeface="Verdana" panose="020B0604030504040204" pitchFamily="34" charset="0"/>
              </a:rPr>
              <a:t>3  </a:t>
            </a:r>
            <a:r>
              <a:rPr lang="pt-BR" altLang="pt-BR" sz="2200" b="1" i="1">
                <a:latin typeface="Verdana" panose="020B0604030504040204" pitchFamily="34" charset="0"/>
              </a:rPr>
              <a:t>Pesquisadora Líder do Grupo de Estudos da Saúde da Criança do IMIP e Coordenadora de Tutor da Faculdade Pernambucana de Saúde  </a:t>
            </a:r>
            <a:r>
              <a:rPr lang="pt-BR" altLang="pt-BR" sz="3200" b="1" i="1">
                <a:latin typeface="Verdana" panose="020B0604030504040204" pitchFamily="34" charset="0"/>
              </a:rPr>
              <a:t>(Fonte verdana 28)</a:t>
            </a:r>
            <a:endParaRPr lang="pt-BR" altLang="pt-BR" sz="3200" b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pt-BR" altLang="pt-BR" sz="4300" b="1">
              <a:latin typeface="Verdana" panose="020B0604030504040204" pitchFamily="34" charset="0"/>
            </a:endParaRPr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17238663" y="17611725"/>
            <a:ext cx="9024937" cy="4329113"/>
          </a:xfrm>
          <a:prstGeom prst="rect">
            <a:avLst/>
          </a:prstGeom>
          <a:solidFill>
            <a:srgbClr val="0F7A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1.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7208500" y="32504063"/>
            <a:ext cx="10287000" cy="33353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lIns="73152" tIns="36576" rIns="73152" bIns="36576">
            <a:spAutoFit/>
          </a:bodyPr>
          <a:lstStyle/>
          <a:p>
            <a:pPr defTabSz="4898390" eaLnBrk="1" hangingPunct="1">
              <a:defRPr/>
            </a:pPr>
            <a:r>
              <a:rPr lang="pt-BR" sz="5800" b="1" dirty="0">
                <a:solidFill>
                  <a:srgbClr val="0F7A49"/>
                </a:solidFill>
                <a:latin typeface="Verdana" pitchFamily="34" charset="0"/>
              </a:rPr>
              <a:t>Conclusões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Até 500 caracteres com espaço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Fonte </a:t>
            </a:r>
            <a:r>
              <a:rPr lang="pt-BR" sz="2900" b="1" dirty="0" err="1">
                <a:latin typeface="+mj-lt"/>
              </a:rPr>
              <a:t>verdana</a:t>
            </a:r>
            <a:r>
              <a:rPr lang="pt-BR" sz="2900" b="1" dirty="0">
                <a:latin typeface="+mj-lt"/>
              </a:rPr>
              <a:t> 29</a:t>
            </a: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</p:txBody>
      </p:sp>
      <p:sp>
        <p:nvSpPr>
          <p:cNvPr id="2061" name="Rectangle 19"/>
          <p:cNvSpPr>
            <a:spLocks noChangeArrowheads="1"/>
          </p:cNvSpPr>
          <p:nvPr/>
        </p:nvSpPr>
        <p:spPr bwMode="auto">
          <a:xfrm>
            <a:off x="17178338" y="22372638"/>
            <a:ext cx="9023350" cy="4329112"/>
          </a:xfrm>
          <a:prstGeom prst="rect">
            <a:avLst/>
          </a:prstGeom>
          <a:solidFill>
            <a:srgbClr val="0F7A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2.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062" name="Rectangle 19"/>
          <p:cNvSpPr>
            <a:spLocks noChangeArrowheads="1"/>
          </p:cNvSpPr>
          <p:nvPr/>
        </p:nvSpPr>
        <p:spPr bwMode="auto">
          <a:xfrm>
            <a:off x="17198975" y="27430413"/>
            <a:ext cx="9023350" cy="4329112"/>
          </a:xfrm>
          <a:prstGeom prst="rect">
            <a:avLst/>
          </a:prstGeom>
          <a:solidFill>
            <a:srgbClr val="0F7A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3.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216</Words>
  <Application>Microsoft Office PowerPoint</Application>
  <PresentationFormat>Personalizar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Verdana</vt:lpstr>
      <vt:lpstr>Design padrão</vt:lpstr>
      <vt:lpstr>Fatores associados ao óbito em crianças com desnutrição grave hospitalizadas em um Hospital de referência no Nordeste do Brasil (Fonte Verdana 66)</vt:lpstr>
    </vt:vector>
  </TitlesOfParts>
  <Company>IMIP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marciofpm</dc:creator>
  <cp:lastModifiedBy>Marcio Fabio Paula de Moraes</cp:lastModifiedBy>
  <cp:revision>83</cp:revision>
  <dcterms:created xsi:type="dcterms:W3CDTF">2006-08-01T18:25:05Z</dcterms:created>
  <dcterms:modified xsi:type="dcterms:W3CDTF">2019-07-02T19:38:48Z</dcterms:modified>
</cp:coreProperties>
</file>